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векторов: главное о теме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которое связывает длину, направление и угол между векторами.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объединяет векторы, координаты и углы. Она помогает увидеть, как алгебраические формулы работают вместе с геометрией и почему одно вычисление может описывать положение фигур и направление движения.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в школьной программе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прямого угла скалярное произведение равно нулю — это ключевой ориентир для проверки перпендикулярности.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нулевой результат, потому что косинус прямого угла равен нулю.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скалярного произведения через формулу a·b = |a|·|b|·cosα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скалярного произведения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между векторами острый, косинус положителен. Поэтому и скалярное произведение получается положительным: векторы как будто направлены в одну сторону хотя бы частично.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тупой, косинус отрицателен, поэтому результат становится отрицательным. Это показывает, что векторы направлены скорее в разные стороны, чем в одну.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угле 90° косинус равен нулю, значит, скалярное произведение тоже равно нулю. Это самый важный случай для проверки перпендикулярности в задачах.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зависит не только от длин векторов, но и от их взаимного расположения. Поэтому оно объединяет геометрию направления и обычные числовые вычисления.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направление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183" y="1647777"/>
            <a:ext cx="3976571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важные записи: от геометрического определения до координатных формул в плоскости и пространстве.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идея может быть записана по-разному: через угол между векторами или через их координаты.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координатные формулы скалярного произведения
</a:t>
            </a:r>
            <a:endParaRPr lang="en-US" sz="1087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темы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формула в 2D и 3D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заданы парой координат, скалярное произведение находят по формуле x1×2 + y1y2. Здесь каждая координата участвует в вычислении отдельно, а затем результаты складываются.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на плоскости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трёхмерных векторов к сумме добавляется третья пара координат: x1×2 + y1y2 + z1z2. Формула остаётся похожей, но учитывает ещё одно измерение.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в пространстве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способ особенно полезен, когда угол не дан напрямую. Не нужно чертить транспортиром: достаточно подставить числа из записи векторов и выполнить обычные действия.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найденному значению можно сравнить векторы, проверить, образуют ли они прямой угол, или затем вычислить угол по формуле косинуса.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длинах векторов значение полностью зависит от косинуса угла, поэтому график отражает именно изменение направления.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угол, тем меньше cos α; нулевой результат соответствует прямому углу, а отрицательный — тупому.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косинуса для углов 0°, 60°, 90°, 120°, 180°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скалярное произведение при разных углах
</a:t>
            </a:r>
            <a:endParaRPr lang="en-US" sz="24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3505" y="1710453"/>
            <a:ext cx="378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3667" y="1710453"/>
            <a:ext cx="297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скалярного произведения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векторов можно менять местами: результат не изменится. Это свойство помогает считать выражения быстрее и не бояться перестановки множителей в задаче.
</a:t>
            </a:r>
            <a:endParaRPr lang="en-US" sz="1129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мест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нужны не ради заучивания, а для преобразований. Они помогают находить неизвестные величины, проверять равенства и упрощать векторные выражения в алгебре и геометрии.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вектор умножен на число, это число можно вынести за скобки. Так удобно работать с длинными выражениями и сравнивать результаты.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число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распределяется по сложению. Поэтому выражения вида (a + b)·c можно заменить суммой двух произведений и упростить вычисления.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координатам и проверке результата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скалярного произведения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перпендикулярности векторов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скалярное произведение равно нулю, векторы образуют прямой угол. Это самый надёжный способ проверить перпендикулярность, особенно когда рисунок не даёт точного ответа.
</a:t>
            </a:r>
            <a:endParaRPr lang="en-US" sz="84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результат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не означает, что векторы обязательно нулевые. Чаще всего он говорит только о том, что направления взаимно перпендикулярны и угол между ними прямой.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оговорка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значение появляется потому, что cos 90° = 0. Значит, при прямом угле длины векторов остаются, но их направление не даёт вклада в результат.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косинусом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угол между векторами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скалярное произведение векторов по их координатам. Именно это число станет основой для дальнейших вычислений и покажет, как направлены векторы относительно друг друга.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Вычислите произведение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косинус положительный, угол острый; если равен нулю, угол прямой; если отрицательный, угол тупой. Затем найдите сам угол по таблице косинусов или калькулятору.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угол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разделите скалярное произведение на произведение длин: cosα = (a·b)/(|a|·|b|). Так вы получите значение косинуса, по которому можно определить угол.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Получите косинус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вычислите длины каждого вектора. Они нужны в знаменателе формулы, поэтому важно аккуратно подставить координаты и не перепутать квадрат суммы с суммой квадратов.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длины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180560"/>
            <a:ext cx="4356600" cy="126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школьному примеру для темы скалярного произведения.
</a:t>
            </a:r>
            <a:endParaRPr lang="en-US" sz="99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показывает, как координатная формула даёт точный числовой результат и позволяет сразу сделать вывод о взаимном расположении векторов.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положительный, значит угол между векторами острый. Если модуль ответа мал, векторы расположены почти под прямым углом.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по координатам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силы как пример применения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скалярное произведение удобно описывает работу силы: A = F·s = |F|·|s|·cosα. Оно связывает величину силы, перемещение и направление движения в одном выражении.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сила перпендикулярна движению, косинус равен нулю, и работа исчезает. Этот случай хорошо показывает, что важна не только величина силы, но и её направление.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равна нулю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сила направлена туда же, куда движется тело, косинус равен 1. Тогда работа становится наибольшей, потому что вся сила помогает движению, а не мешает ему.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больше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результата помогает быстро понять взаимное расположение векторов даже без подробных вычислений угла.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значение связано с острым углом, нулевое — с прямым, отрицательное — с тупым. Это отражает знак косинуса.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скалярного произведения и косинуса угла между векторами.
</a:t>
            </a:r>
            <a:endParaRPr lang="en-US" sz="88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скалярного произведения и тип угла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скалярным произведением
</a:t>
            </a:r>
            <a:endParaRPr lang="en-US" sz="2273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координат перемножают только длины векторов. Это неверно, потому что координатная формула требует учитывать каждую соответствующую пару чисел и их знаки.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длины и координаты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пространстве нельзя пользоваться формулой для плоскости, если у вектора есть третья координата. Перед вычислением важно понять, в каком измерении записаны данные.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не ту формулу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3289500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координата часто теряется при вычислениях. Даже один пропущенный минус меняет ответ, поэтому все числа нужно переписывать внимательно и проверять по шагам.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3289500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минус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4768263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a·b = 0, это не означает, что векторы нулевые. Чаще всего такой результат говорит о перпендикулярности, поэтому нужно смотреть на смысл ответа.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4768263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толкуют ноль
</a:t>
            </a:r>
            <a:endParaRPr lang="en-US" sz="1400" dirty="0"/>
          </a:p>
        </p:txBody>
      </p:sp>
      <p:sp>
        <p:nvSpPr>
          <p:cNvPr id="15" name="Text 10"/>
          <p:cNvSpPr txBox="1"/>
          <p:nvPr/>
        </p:nvSpPr>
        <p:spPr>
          <a:xfrm>
            <a:off x="1810938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считают, что a·b и |a|·|b| — одно и то же. На самом деле скалярное произведение зависит ещё и от угла между векторами.
</a:t>
            </a:r>
            <a:endParaRPr lang="en-US" sz="1100" dirty="0"/>
          </a:p>
        </p:txBody>
      </p:sp>
      <p:sp>
        <p:nvSpPr>
          <p:cNvPr id="16" name="Text 11"/>
          <p:cNvSpPr txBox="1"/>
          <p:nvPr/>
        </p:nvSpPr>
        <p:spPr>
          <a:xfrm>
            <a:off x="1810938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разные записи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задач на скалярное произведение и угол между векторами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решение задачи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удобно рисовать оба вектора с общим началом. Так сразу видно их направление, а рядом можно подписать координаты, чтобы связать чертёж с формулой x1×2 + y1y2.
</a:t>
            </a:r>
            <a:endParaRPr lang="en-US" sz="975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 на одной сетке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векторы изображены на сетке, вычисления перестают быть абстрактными. Каждое число из координат становится частью наглядной картины, где алгебра помогает увидеть геометрический смысл без лишних догадок.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которая оживает на рисунке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на координатной плоскости
</a:t>
            </a:r>
            <a:endParaRPr lang="en-US" sz="25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идея помогает решать задачи из разных предметов: от чертежей на плоскости до описания движения и обработки данных.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особенно полезно там, где важны и величина, и направление. Поэтому оно встречается в геометрии, физике, информатике и робототехнике.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областей применения скалярного произведения.
</a:t>
            </a:r>
            <a:endParaRPr lang="en-US" sz="90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скалярное произведение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нужно запомнить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95725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 темы: a·b = |a|·|b|·cosα. Она показывает, как длины векторов и угол между ними объединяются в одно скалярное значение.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95725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7106075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перпендикулярны, их скалярное произведение равно нулю: a·b = 0. Это главный признак прямого угла, который часто используют в задачах.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106075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503488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трёхмерном случае добавляется третья координата: (x1, y1, z1)·(x2, y2, z2) = x1×2 + y1y2 + z1z2. Принцип остаётся тем же.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503488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 пространстве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900900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двухмерных векторов используют запись (x1, y1)·(x2, y2) = x1×2 + y1y2. Она позволяет быстро считать результат по координатам без измерения угла.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900900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 плоскости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298313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вектор на самого себя, получится квадрат его длины: a·a = |a|². Это удобно при проверке вычислений и нахождении модулей.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2298313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длины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 — мост между числом и направлением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помогает увидеть в формулах геометрию: длины, направление и угол. Оно делает вычисления точными, а выводы о векторах — быстрыми и понятными.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2026-05-30T02:41:09Z</dcterms:created>
  <dcterms:modified xsi:type="dcterms:W3CDTF">2026-05-30T02:41:09Z</dcterms:modified>
</cp:coreProperties>
</file>