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образуются существительные с помощью приставок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 приставки помогают создавать новые существительные и менять смысл слов.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приставки на уроках русского языка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помогают понять строение слова, увидеть его корень и точнее объяснить значение. Это особенно важно, когда нужно разбирать слова по составу и не путать приставку с частью корня.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приставка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— это значимая часть слова, которая стоит перед корнем. Она не употребляется отдельно, но входит в состав слова и помогает образовать новое слово с другим смыслом.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существительных приставка часто показывает направление движения, приближение, присоединение, место или результат действия. Поэтому одно и то же слово может получить более точное значение.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примерах часто встречаются приставки вы-, при-, под-, пере-, за-, над-. Их удобно запоминать по смыслу и по словам, в которых они встречаются.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образуются существительные: приставка + основа
</a:t>
            </a:r>
            <a:endParaRPr lang="en-US" sz="18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Прибавляем приставку к основе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 основе слова добавить приставку, может появиться новое существительное. Так образуются слова вроде въезд, переход, подруга и подпись. Основа остаётся связанной с исходным словом.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Получаем новое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меняет значение основы и уточняет, что именно называется словом. Благодаря этому можно назвать место, движение, отношение между людьми или результат действия.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1905397"/>
            <a:ext cx="4873500" cy="1655557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приставки и их значения в существительных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приставка связана со значением слова.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приставка обычно сохраняет близкое значение в разных словах, поэтому смысл легче угадывать по модели.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словообразования в русском языке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приставки встречаются чаще в учебных примерах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основана на распространённых школьных примерах слов с приставками.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 учебных примерах встречаются вы- и пере-, потому что они особенно часто связаны с движением и переходом.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примеров: выход, выезд, переход, переправа, приход, подъезд, заезд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1688" y="1789450"/>
            <a:ext cx="209475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2735" y="1789450"/>
            <a:ext cx="149625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63933" y="1789450"/>
            <a:ext cx="209475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84993" y="1798217"/>
            <a:ext cx="249600" cy="2218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31218" y="1789450"/>
            <a:ext cx="239400" cy="239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со значением движения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Вы-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выход и выезд приставка вы- помогает понять движение изнутри наружу. Она часто указывает на выход из помещения, территории или другого пространства.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002750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При-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Приход и прибытие связаны с приближением к месту. Приставка при- показывает, что кто-то или что-то оказывается рядом, ближе или в нужной точке.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74387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Под-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подход и подъезд передают движение ближе к объекту. Приставка под- помогает увидеть направление и связь с местом, к которому направлено движение.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484999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Пере-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и переправа называют движение через препятствие или на другую сторону. Приставка пере- подсказывает, что есть перемещение через что-то или смена места.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7226134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У-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уход показывает движение в сторону удаления. Приставка у- помогает представить, что предмет или человек покидает место и удаляется от него.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со значением места и расположения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52515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существительные с приставками называют предметы, которые находятся под чем-то, над чем-то или рядом с чем-то. Так слова становятся точнее и помогают представить пространство.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481075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в словах подземелье, подножие и подоконник приставка под- указывает на расположение ниже, под чем-то или у основания. Она помогает сразу понять, где находится предмет.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43700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пригорок и надстройка приставки при- и над- тоже связаны с пространством. Они показывают близость, возвышение или добавление части сверху.
</a:t>
            </a:r>
            <a:endParaRPr lang="en-US" sz="9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новое существительное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 приставка помогает изменить значение основы и создать новое слово.
</a:t>
            </a:r>
            <a:endParaRPr lang="en-US" sz="11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называющие результат действия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существительные с приставками называют не само действие, а его итог. Например, постройка и разработка показывают, что результат уже создан или намечен.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вывоз и перенос обозначают предмет или процесс, который связан с переносом, перемещением или удалением. Приставка помогает точнее назвать получившийся смысл.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переписка называет результат и процесс обмена письмами. В нём приставка помогает связать новое существительное с действием, от которого оно образовано.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часто встречаются в учебных текстах и повседневной речи. Их удобно запоминать, если видеть связь между приставкой, основой и значением результата.
</a:t>
            </a:r>
            <a:endParaRPr lang="en-US" sz="9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значения приставок в существительных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примерах чаще всего встречаются слова, связанные с движением, а затем — с результатом действия.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помогает не только образовать слово, но и уточнить его смысл: чаще всего — направление, затем результат.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примеров из темы урока: вход, выход, переход, подъезд, подруга, подарок, подпись, пригорок.
</a:t>
            </a:r>
            <a:endParaRPr lang="en-US" sz="7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Сходные приставки и разные значения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под- в словах подвал и подземелье показывает расположение ниже или внутри пространства, поэтому смысл связан с местом. В слове подпись она уже помогает назвать присоединённый результат действия.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смотреть не только на приставку, но и на всё слово целиком. Одна и та же часть может передавать близкое значение, если меняется основа и общее словообразование.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2570" y="914638"/>
            <a:ext cx="7918909" cy="2690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слов: как приставка меняет смысл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приставка уточняет значение исходного слова и создаёт новое существительное.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приставка добавляет новое смысловое уточнение: направление, связь, место или результат действия.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школьного курса русского языка, 5 класс.
</a:t>
            </a:r>
            <a:endParaRPr lang="en-US" sz="7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Орфографические трудности в приставках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1410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приставках без-/бес-, раз-/рас-, воз-/вос-, из-/ис- выбор буквы зависит от следующего согласного звука. Поэтому важно сначала определить, какой звук стоит после приставки.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0898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подъезд, подъём, объезд пишется разделительный ъ. Он нужен перед е, ё, ю, я, чтобы слово читалось правильно и звук [й] не сливался с приставкой.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0386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часто появляются, когда ученик ориентируется только на произношение. На слух похожие слова могут писаться по-разному, если после приставки стоит глухой или звонкий согласный.
</a:t>
            </a:r>
            <a:endParaRPr lang="en-US" sz="986" dirty="0"/>
          </a:p>
        </p:txBody>
      </p:sp>
      <p:sp>
        <p:nvSpPr>
          <p:cNvPr id="7" name="Text 5"/>
          <p:cNvSpPr txBox="1"/>
          <p:nvPr/>
        </p:nvSpPr>
        <p:spPr>
          <a:xfrm>
            <a:off x="261600" y="39874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писать уверенно, нужно находить приставку, проверять следующий звук и подбирать родственные слова. Такой способ помогает избежать путаницы между приставкой, корнем и орфограммой.
</a:t>
            </a:r>
            <a:endParaRPr lang="en-US" sz="9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Приставки, в которых чаще всего делают ошибки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 помнить о разделе́нии с ъ в словах типа подъезд и разъезд.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трудностей вызывают приставки, написание которых зависит от следующего звука; это требует внимательного разбора слова.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типичных орфографических трудностей, изучаемых в теме приставок, 5 класс.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приставку от части корня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часть слова сохраняется в нескольких родственных словах, это, как правило, корень. А если при образовании нового слова появляется дополнительный элемент, его нужно проверять как приставку.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стоит судить только по внешнему виду слова. Важно учитывать смысл: приставка уточняет значение, а корень несёт основное общее значение для всей группы однокоренных слов.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подберите родственные слова: они помогают увидеть общую часть слова. Например, друг — подруга, дарить — подарок, ехать — подъезд; так легче определить, что повторяется.
</a:t>
            </a:r>
            <a:endParaRPr lang="en-US" sz="9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разбираем слово по составу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точно определить корень и приставку в словах с новым значением.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приставками в школьной и повседневной речи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у школьного входа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дети подходят к школе, а на дверях видят табличку «вход». Рядом есть и «выход» для тех, кто уходит после уроков. Эти слова помогают быстро понять направление движения и делают городскую навигацию понятной.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двор и подъезд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дома легко заметить подъезд, подоконник или подработку взрослых, которые возвращаются вечером. В таких словах приставка помогает назвать место, расположение или дополнительное действие, связанное с повседневной жизнью семьи.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через город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автобус делает переход через мост, а пешеходы идут к остановке, приставки помогают точно описать движение. В словах переход, переправа, прибрежный и надстройка видно, как язык связывает место, направление и особенность объекта.
</a:t>
            </a:r>
            <a:endParaRPr lang="en-US" sz="100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стоит перед корнем и помогает образовывать новые существительные. Она может указывать на движение, место, приближение, присоединение или результат действия, делая слово точнее.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правильно писать слово, нужно выделять приставку и сравнивать его с родственными словами. Такой способ помогает не путать приставку с частью корня и видеть общее значение.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полезно проверять слова с похожим звучанием: подъезд, подруга, подарок, переход. В них приставка не только меняет форму слова, но и создаёт новый смысл.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54119" y="75"/>
            <a:ext cx="3887763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47181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Приставки: маленькая часть с большим смыслом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помогают создавать новые существительные и точно передавать значения движения, места, присоединения и результата. Если уметь их находить, легче разбирать слова и понимать текст.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2026-05-22T15:36:40Z</dcterms:created>
  <dcterms:modified xsi:type="dcterms:W3CDTF">2026-05-22T15:36:40Z</dcterms:modified>
</cp:coreProperties>
</file>