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Жгутиковые — строение и роль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— одноклеточные организмы с жгутиками, важные в экологии и медицине.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жгутиковых открыт в XIX веке и включает разнообразных организмов, обитающих в воде и почве. Они сыграли ключевую роль в эволюции, участвуют в медицине и экологии, влияя на здоровье людей и состояние окружающей среды.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жгутиковых в науку и природу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морфологические характеристики жгутиковых
</a:t>
            </a:r>
            <a:endParaRPr lang="en-US" sz="2255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жгутиков и клеточного ядра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обладают одним или несколькими жгутиками, служащими для передвижения. Внутри клетки находится ядро, управляющее её функциями и обменом веществ.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 клеточная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и сократительные вакуоли обеспечивают питание и регуляцию воды. Клеточная оболочка может быть тонкой или иметь плотную пелликулу для защиты.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размере и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жгутиковых колеблются от 10 до 70 микрометров. Некоторые виды имеют неподвижные формы или защищены внешними структурами, такими как пластинки или раковины.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жгутика осуществляется с помощью энергии АТФ и белков динеина, взаимодействующих с микротрубочками.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состоит из центрального пучка микротрубочек, окруженных мембраной, обеспечивая гибкость и прочность для движения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для передвижения, захвата пищи и восприятия внешних раздражителей, поддерживая жизнедеятельность жгутиковых.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жгутика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широко распространены в пресных и морских водах, где они принимают участие в пищевых цепях и поддержании биологического баланса.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и морские экосистемы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обитают в почве, другие — внутри животных и растений, включая паразитические формы, приспособленные к специфическим условиям.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и внутренние среды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способны выживать в экстремальных местах, например при высокой температуре или высокой солености, демонстрируя адаптивные механизмы.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жгутиковых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596038"/>
            <a:ext cx="4152000" cy="2226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видов, их среду обитания, питание и возможный риск для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жгутиковых включает множество видов с разнообразными экологическими и медицинскими характеристиками.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класса жгутиковых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жгутиковых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жгутиковые сочетают автотрофные и гетеротрофные способы питания в зависимости от условий среды.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Миксотрофные формы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и аналогичные виды питаются органическими веществами из окружающей среды или тканей хозяина.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жгутиковые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с хлоропластами способны к фотосинтезу, преобразовывая солнечный свет в энергию.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жгутиковые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размножения жгутиковых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преимущественно размножаются бесполым путём — простым делением клетки на две дочерние. Это обеспечивает быстрое увеличение численности при благоприятных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случаях наблюдаются половые процессы с обменом генетическим материалом. При неблагоприятных условиях формируют цисты, позволяющие пережить экстремумы.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жгутиковых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и переходов в жизненном цикле данного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жгутиковых к окружающей среде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позволяют активно перемещаться в направлении света или пищи, улучшая шансы на выживание и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Цисты обеспечивают защиту от высыхания, низких температур и вредных химических веществ в окружающей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органоидами для осморегуляции, поддерживая водный баланс в клетке.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разным условиям позволяет жгутиковым занимать разнообразные экосистемы от пресной воды до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жгутиковые: роль в экосистемах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звеном в пищевых цепях, являясь источником питания для амёб, простейших и мелких ракообразных. Их деятельность способствует передаче энергии и веществ между разными уровнями экосистем.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регуляция микробиоты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жгутиковые активно поедают бактерии и мелкие водоросли, помогая регулировать численность микробных сообществ в водных экосистемах. Это способствует поддержанию баланса микробиоты и предотвращению чрезмерного размножения одних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паразитические жгутиковые и их влияние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— источник сонной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передаётся через укусы мухи цеце в тропических регионах Африки. Возбудитель вызывает сонную болезнь, которая без своевременного лечения может привести к серьёзным нарушениям и даже смерти человека.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Лейшмания и лейшманиоз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Лейшмания паразитирует через укусы москитов в тропиках и субтропиках. Заболевание лейшманиоз поражает кожу и внутренние органы, что требует комплексного подхода к диагностике и лечению.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— распространённый кишечный паразит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заражает кишечник человека и животных, часто через загрязнённую воду. Инфекция вызывает лямблиоз с симптомами расстройства пищеварения, требующими медицинского вмешательства.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болезни, вызванные жгутиковыми, включают сонную болезнь, болезнь Шагаса и лямблиоз. Они представляют серьёзную угрозу для здоровья человека в отдельных регионах.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паразитов осуществляется через укусы кровососущих насекомых и потребление загрязнённой воды. Соблюдение гигиенических норм снижает риск заражения.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кипятить и фильтровать воду, контролировать популяции насекомых-переносчиков и поддерживать санитарное состояние окружающей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в медицине: заболевания и профилактика
</a:t>
            </a:r>
            <a:endParaRPr lang="en-US" sz="2395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лямблиоз в России встречается значительно чаще, чем другие паразитарные болезни в остальных регионах.
</a:t>
            </a:r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жгутиковыми требуют регионального подхода к профилактике с учётом их распространённости и путей заражения.
</a:t>
            </a:r>
            <a:endParaRPr lang="en-US" sz="129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заражения жгутиковыми паразитами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трофический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образуют первый трофический уровень в водных пищевых цепочках, преобразуя солнечную энергию через фотосинтез или усваивая органические вещества, становясь пищей для более крупных организмов.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важна для эффективного передачи энергии и веществ по пищевой цепи, обеспечивая баланс и поддержание экосистемных процессов.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жгутиковых в пищевой цепи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паразитизму у жгутиковых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органоидов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жгутиковые утрачивают или упрощают жизненно неважные органоиды, снижая энергозатраты вне хозяина.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структур прикрепления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специализированные органы и структуры, позволяющие закрепляться на тканях хозяина и избегать отторжения.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устойчивых цист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формируют цисты, защищающие их в неблагоприятных условиях, способствуя выживанию вне тела хозяина.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жизненные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охватывают смену хозяев и стадии, адаптированные к разным средам, что повышает успешность паразитизма.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жгутиковые виды чувствительны к загрязнению и их массовое появление указывает на негативные изменения в составе воды и наличие органических загрязнителей.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жгутиковые способствуют самоочищению водоёмов, разрушая вредные соединения и поддерживая экологический баланс.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как индикаторы чистоты воды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исследований жгутиковых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клеточной структуры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служат моделью для изучения строения жгутика и механизмов клеточного движения на молекулярном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жгутиковых позволяет разрабатывать биотехнологические методы и углублять понимание их эволюции.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медицинских технологий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жизненных циклах паразитов способствуют созданию новых методов диагностики и терапии инфекционных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жгутиковые обладают биолюминесценцией, испуская свет для привлечения пищи или отпугивания хищников в тёмных водных средах.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способна активно менять форму клетки благодаря пелликуле, что позволяет ей лучше адаптироваться к окружающей среде.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лейшмании влияют на поведение переносчиков, улучшая свои шансы на передачу и распространение инфекции.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жгутиковых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Жгутиковые: фундамент экологии и медицины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играют ключевую роль в экосистемах и медицине. Их изучение открывает новые пути профилактики заболеваний и сохранения природного баланса.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2026-05-07T13:54:48Z</dcterms:created>
  <dcterms:modified xsi:type="dcterms:W3CDTF">2026-05-07T13:54:48Z</dcterms:modified>
</cp:coreProperties>
</file>