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Предания: устная память народа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 народа о прошлом, людях и местах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предания в школьном курсе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предания помогают увидеть, как народ соединяет память о прошлом с художественным рассказом. Этот жанр показывает, как в устной традиции сохраняются события, имена, места и местные объяснения истории.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существует в устной форме: его передают из поколения в поколение, поэтому в тексте заметны следы живого рассказа, пересказа и народной памяти.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короткий рассказ об одном событии, герое или месте. В нём рядом стоят реальные детали, исторические имена и народный вымысел.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часто начинается словами «говорят», «рассказывали», «по преданию». Такие формулы создают ощущение давности и подчёркивают доверие к услышанному.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предания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Предание, сказка, легенда: сравнение жанров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жанра устного народного творчества по связи с реальностью, героям и цели рассказа.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Предание ближе всего к народной памяти о реальных событиях и местах, а не к полностью вымышленному миру.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 жанров фольклора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сохраняются предания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устной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предания живут в семейных рассказах старших родственников. Их запоминают как историю рода, деревни или города, передавая важные подробности дальше.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записях и музеях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также сохраняются в записях фольклористов, школьных краеведческих работах и местных музеях. Это помогает не потерять память о местах и старых названиях.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рассказывают предания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групп устных преданий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предания связаны с родным краем: рекой, селом, улицей, озером или памятным местом, которое люди хотят объяснить и запомнить.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преданий — местная память. Через неё народ объясняет названия и сохраняет важные для себя 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предания рассказывают о князьях, царях, воинах и народных героях. В них отражаются важные события прошлого, но детали нередко меняются при устной передаче.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предания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могут быть связаны с Иваном Грозным, Ермаком, Куликовской битвой, обороной городов и другими известными страницами истории.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это не только рассказ о прошлом, но и народный взгляд на историю. В нём чувствуется, что люди запомнили и как именно они это осмыслили.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8" y="1898603"/>
            <a:ext cx="197325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и топонимические предания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предания объясняют, почему река, озеро, гора, село или улица получили своё имя. В центре обычно стоит запомнившееся событие или необычный поступок.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крае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местные предания сохраняются сведения о древних поселениях, старых дорогах и забытых событиях. Они помогают увидеть историю родного края в живой форме.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Топонимические рассказы соединяют географию и фольклор. Одно название может стать ключом к местной истории и к представлениям людей о прошлом.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особенно важны для краеведения, потому что помогают изучать место не только по карте, но и по народной памяти жителей.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живёт предание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событие становится устойчивым устным рассказом.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обычно пишутся простыми и ясными предложениями. Такая речь легко запоминается и помогает слушателю следить за ходом рассказа без лишних трудностей.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преданий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преданий характерны слова «говорят», «рассказывали», «старики помнят», «по преданию». Эти выражения показывают, что рассказ пришёл из устной традиции.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повторы, точные названия мест и имён, а также разговорные обороты. Они создают ощущение живой, услышанной от людей истории.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подробность может сделать предание убедительным. Именно выразительные детали помогают событию запомниться и звучать как правдивая история.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типичного предания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устной народной прозы в школьном курсе литературы.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рассказу звучать цельно: от обозначения точки памяти — к событию и его объяснению.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последовательность, тем легче слушателю запомнить предание и связать его с конкретным местом или именем.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Собиратели и исследователи народной прозы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записывали и изучали устные тексты, чтобы сохранить народную память и сделать её доступной для науки.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работы показали, что предания можно не только слушать, но и изучать как важный историко-культурный материал.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А. Н. Афанасьева, В. И. Даля и Д. К. Зеленина по фольклору.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на карте России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деревни помнят старые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селах предания часто привязаны к лесным тропам, переправам и озёрам. Здесь особенно ценят рассказы о том, как люди находили путь в суровой природе и почему знакомое место получило своё имя.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хранит истории о руде и мастерстве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в преданиях нередко появляются горы, заводы, мастеровые люди и смелые путники. Такие тексты напоминают, как природный край связан с трудом, дорогами и освоением новых земель.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бережёт память о реках и поселениях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предания рассказывают о больших реках, старых стоянках, кочевых и переселенческих путях. Через них можно увидеть, как народ запоминал важные ориентиры огромной территории и передавал их потомкам.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подсказывают, какие места люди считали памятными: старые переправы, курганы, заброшенные деревни, улицы и природные ориентиры, важные для местной истории.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предание помогает историкам и краеведам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сопоставляют устные рассказы с летописями, архивами, картами и находками археологов, чтобы отделить подлинное событие от позднейших подробностей.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краеведения предания особенно ценны тем, что сохраняют народные версии прошлого и помогают увидеть, как жители объясняли происхождение своего края.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предание убедительным для слушателя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признаков предания в фольклористике.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документов такой рассказ звучит правдоподобно, если в нём много знакомых опор для памяти слушателя.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конкретных признаков, тем сильнее ощущение давности и связи текста с реальной жизнью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в школьном изучении и семейной традиции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помогают школьникам видеть, как в устном тексте соединяются история, образность и народное представление о прошлом.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Краеведение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родного края предания помогают находить старые названия, памятные места и связи между событиями и местностью.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такие рассказы часто передаются от старших к младшим и сохраняют историю деревни, города или рода.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по преданиям обычно включают чтение текста, работу с картой и обсуждение местных названий и ориентиров.
</a:t>
            </a:r>
            <a:endParaRPr lang="en-US" sz="11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предание от сказки и легенды
</a:t>
            </a:r>
            <a:endParaRPr lang="en-US" sz="211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основано на связи текста с реальным местом, событием или образом и на характере вымысла.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сохраняют местную историю и семейную память, которые не всегда попадают в учебники, но остаются важными для понимания жизни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предания важны сегодня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помогают услышать особенности народной речи и увидеть, как раньше объясняли мир через близкие и понятные образы.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Краеведческие экспедиции часто начинают с бесед со старожилами, потому что именно их рассказы подсказывают новые темы для поиска и проверки.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предания, можно лучше понять культуру края и увидеть, как память о прошлом живёт в современном сообществе.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преданий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устной народной прозы в школьной и научной традиции.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делает предание не просто рассказом, а частью живой традиции, связанной с повседневной жизнью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преданий — сохранять коллективную память, а остальные функции помогают этой памяти передаваться и осмысляться.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— голос памяти, который не стихает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соединяют прошлое и настоящее: через них народ хранит важные имена, места и события, а школьники учатся видеть в устном слове живую историю и культурную память.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2026-05-19T04:38:01Z</dcterms:created>
  <dcterms:modified xsi:type="dcterms:W3CDTF">2026-05-19T04:38:01Z</dcterms:modified>
</cp:coreProperties>
</file>