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организм: основные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самостоятельная живая система с признаками жизни, влияющая на природу.
</a:t>
            </a:r>
            <a:endParaRPr lang="en-US" sz="3139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«организм» сформировалось в XVIII-XIX веках через труды Линнея и Дарвина, открывших основы классификации и эволюции. Клеточная теория XIX века заложила научный фундамент для понимания строения живых существ.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организм?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живая система, способная самостоятельно поддерживать обмен веществ и расти, обеспечивая собственное существование.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размножается и отвечает на внешние раздражители, что отличает его от неживых объектов и позволяет адаптироваться к окружающей 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организма составляют жизненные процессы: питание, дыхание, движение и чувствительность, объединённые в единую 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видов: от мельчайших до гигантов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считают, что на планете живут около 8,7 миллионов видов. Среди них — крошечные бактерии и огромные киты, обитающие в разнообразных природных условиях.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во всех уголках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заселяют океаны, горы, пустыни и даже экстремальные среды. Это доказывает их удивительную приспособляемость и жизненную силу.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организмов играет свою роль: растения производят кислород, животные переносят семена, а микробы разлагают органические вещества, поддерживая круговорот жизни.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на Земле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соотношение групп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преобладают по количеству, что подчёркивает их важность в биоценозах и биохимических процессах.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бактерий объясняет их ключевую роль в поддержании жизни и экологическом равновесии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Всемирного научного сообщества,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клетки к 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устроены иерархично: клетки образуют ткани, ткани формируют органы, а органы работают в составе систем, обеспечивая жизнедеятельность целого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системы внутри живых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человека сердечно-сосудистая система включает сердце и сосуды, а кислород с кровью доставляется всем клеткам тела для обмена веществ.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живых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минимальной структурной и функциональной единицей всех живых сущств, отвечая за жизненные процессы и поддержание гомеостаза.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происходит обмен веществ, энергия преобразуется, а наследственная информация хранится в ДНК и передаётся потомкам.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одноклеточные организмы, состоящие из одной клетки, и многоклеточные, где клетки объединяются в ткани и органы.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может быть различным: прокариоты (бактерии) и эукариоты (растения, животные), что влияет на их функции и возможности.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и бактерии — живые микроскопические существа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обладают ресничками для перемещения, а бактерии встречаются почти повсюду: в почве, воде и теле других организмов, участвуя в разложении органики и болезни.
</a:t>
            </a:r>
            <a:endParaRPr lang="en-US" sz="989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— мастер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умеет менять форму тела для движения и захвата пищи. Она живёт в пресной воде и выполняет все жизненные процессы в одной клетке, включая размножение.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организмы: мир компактных форм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стройные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цветы состоят из миллиардов клеток, дифференцированных для фотосинтеза, поддержки и размножения, что позволяет им расти и выживать в разных условиях.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системы с высокой специализацией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имеют сложные органы и нервную систему, что даёт им способность передвигаться, искать пищу и реагировать на опасности в окружающей среде.
</a:t>
            </a:r>
            <a:endParaRPr lang="en-US" sz="1005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человек — примеры многоклеточных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толстые мицелии из нитей клеток, а человек — сложная биологическая система с координированной работой органов, обеспечивающая мышление и осознанные действия.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организмы: сложность и преимущества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одноклеточных и многоклеточных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одноклеточными и многоклеточными организмами по основным характеристикам.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имеют сложное строение и разделение функций, что даёт им преимущества в приспособлении и выживании.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учебники,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это непрерывный процесс поглощения и преобразования веществ, обеспечивающий энергией и строительными материалами клетки живых организмов, необходимый для поддержания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росту и развитию характеризует увеличение размеров организма и совершенствование его структуры, что происходит за счёт деления и специализации клеток в течение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внешние раздражители позволяет организму быстро адаптироваться и отвечать на изменения окружающей среды, обеспечивая защиту и выживание в различных условиях.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живого организма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живого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цикла: от размножения до смерти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грибы получают энергию через дыхание, используя кислород для преобразования пищи в энергию. Растения и некоторые бактерии используют фотосинтез, преобразуя солнечный свет в питательные вещества.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реакции в микроорганизмах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бактерии, живущие в экстремальных условиях, получают энергию за счёт химических реакций, участвуя в разложении минеральных веществ, что позволяет им существовать без света и кислорода.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получают энергию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фотосинтезирующих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важен для большинства экосистем, так как обеспечивает кислород и органические вещества, которые поддерживают жизнь других организмов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фотосинтез вносят растения, но бактерии и водоросли также играют важную роль, особенно в водных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научных исследований,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с окружающей средой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реагируют на свет, изменяя направление роста, что помогает им максимально эффективно использовать энергию солнца для фотосинтеза.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перемещаются в ответ на изменения температуры и доступность воды или пищи, мигрируя в более благоприятные места для выживания.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насекомых и животных используют защитную окраску, чтобы сливаться с окружающей средой и избегать хищников.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способны чувствовать опасность и адаптироваться к неблагоприятным условиям, меняя поведение или физиологию для улучшения шансов на выживание.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размножения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генетическое разнообразие за счёт обмена наследственным материалом между двумя родителями, что способствует адаптации видов к изменяющимся условиям.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увеличивать численность организмов, например, делением клетки у бактерий или почкованием у гидр, не требуя участия второго организма.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обладает густым мехом и толстым слоем жира, которые сохраняют тепло и обеспечивают выживание в холодных арктических условиях.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способен долго обходиться без воды благодаря физиологическим особенностям, таким как накопление жира в горбах и эффективное использование влаги.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для выживания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 экосистемах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 и служат первичным источником пищи для многих животных, формируя базу пищевых цепей на суше и в воде.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участвуют в распространении семян и опылении, что помогает воспроизводству растений и поддержанию биоразнообразия.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контролируют разложение органики, способствуют обогащению почвы и поддерживают круговорот веществ, необходимый для жизни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адаптироваться и создавать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легко приспосабливается к разным климатическим зонам. Люди объединяются в сообщества, используя орудия труда и язык для совместной деятельности и развития.
</a:t>
            </a:r>
            <a:endParaRPr lang="en-US" sz="1136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нервная система и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сложным мозгом, который отвечает за память, обучение и принятие решений. Благодаря этому люди могут создавать культуру, технологии и научные знания.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человека как уникального организма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организмов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живых организмов помогает понять взаимоотношения в природе и сохранить баланс экосистем, что особенно важно для устойчивого развития и защиты окружающей среды.
</a:t>
            </a:r>
            <a:endParaRPr lang="en-US" sz="328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2026-05-08T09:14:31Z</dcterms:created>
  <dcterms:modified xsi:type="dcterms:W3CDTF">2026-05-08T09:14:31Z</dcterms:modified>
</cp:coreProperties>
</file>