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понимание Солнечной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Динамичная система с планетами, спутниками и загадками жизни во Вселенной.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геоцентризма Птолемея до гелиоцентризма Коперника — ключевые этапы, включая открытия Галилея и математические законы Ньютона, сформировали наше современное понимание.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путь исследования Солнечной системы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Солнечной системы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— звезда, вокруг которой вращаются все тела системы. Его масса составляет почти 99,9 % от общей массы, а энергия поддерживает жизнь на планетах.
</a:t>
            </a:r>
            <a:endParaRPr lang="en-US" sz="2322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— центр системы и источник энергии
</a:t>
            </a:r>
            <a:endParaRPr lang="en-US" sz="2644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Восьми планет Солнечной системы противопоставлены пять карликовых, которые отличаются размерами и орбитами, расширяя облик космического окружения.
</a:t>
            </a:r>
            <a:endParaRPr lang="en-US" sz="2322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 и карликовые планеты
</a:t>
            </a:r>
            <a:endParaRPr lang="en-US" sz="2644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Астероиды, кометы, межпланетная пыль и газ создают динамичный фон, формируя условия для изучения происхождения и эволюции системы.
</a:t>
            </a:r>
            <a:endParaRPr lang="en-US" sz="2322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малых тел и межпланетный материал
</a:t>
            </a:r>
            <a:endParaRPr lang="en-US" sz="264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внутренними и внешними планетами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планеты расположены ближе к Солнцу и характеризуются высокой плотностью каменистого материала и металлов.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планеты — небольшие и каменистые, их атмосферы тонкие или отсутствуют, что определяет их условия поверхности.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планеты — гиганты из газа и льда с массивными атмосферными оболочками и многочисленными спутниками, резко отличающиеся по структуре.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планеты находятся дальше, обладают низкой плотностью и состоят преимущественно из водорода, гелия и летучих соединений.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50" y="5707613"/>
            <a:ext cx="8004000" cy="2774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51350" y="5710238"/>
            <a:ext cx="8004000" cy="277482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характеристики планет-гигантов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832650" y="3585350"/>
            <a:ext cx="80040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Крупнейшая планета с мощным магнитным полем и 95 спутниками, в том числе Галилеевыми. Его атмосфера полна бурь и полос, включая знаменитое Большое красное пятно.
</a:t>
            </a:r>
            <a:endParaRPr lang="en-US" sz="2300" dirty="0"/>
          </a:p>
        </p:txBody>
      </p:sp>
      <p:sp>
        <p:nvSpPr>
          <p:cNvPr id="9" name="Text 3"/>
          <p:cNvSpPr txBox="1"/>
          <p:nvPr/>
        </p:nvSpPr>
        <p:spPr>
          <a:xfrm>
            <a:off x="832625" y="2796400"/>
            <a:ext cx="80040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Юпитер — властелин планет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9451375" y="3576245"/>
            <a:ext cx="80040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Сатурн известен яркими кольцами и более чем 145 спутниками. Уран и Нептун выделяются голубым оттенком из-за метана, а у Урана ось вращения наклонена почти перпендикулярно.
</a:t>
            </a:r>
            <a:endParaRPr lang="en-US" sz="2300" dirty="0"/>
          </a:p>
        </p:txBody>
      </p:sp>
      <p:sp>
        <p:nvSpPr>
          <p:cNvPr id="11" name="Text 5"/>
          <p:cNvSpPr txBox="1"/>
          <p:nvPr/>
        </p:nvSpPr>
        <p:spPr>
          <a:xfrm>
            <a:off x="9451350" y="2787295"/>
            <a:ext cx="80040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Сатурн, Уран и Нептун — ледяные и газовые гиганты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10765" y="2400"/>
            <a:ext cx="8374370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57612" y="559250"/>
            <a:ext cx="7925400" cy="232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Карликовые планеты Солнечной системы
</a:t>
            </a:r>
            <a:endParaRPr lang="en-US" sz="4600" dirty="0"/>
          </a:p>
        </p:txBody>
      </p:sp>
      <p:sp>
        <p:nvSpPr>
          <p:cNvPr id="7" name="Text 1"/>
          <p:cNvSpPr txBox="1"/>
          <p:nvPr/>
        </p:nvSpPr>
        <p:spPr>
          <a:xfrm>
            <a:off x="1357611" y="5570803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Церера находится в поясе астероидов между Марсом и Юпитером. Она крупнейший объект в этом регионе и отличается сравнительно круглой формой и уникальным составом.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7610" y="3212346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Плутон, Эрида, Хаумеа и Макемаке расположены в поясе Койпера, имеют небольшие размеры и орбиты с наклоном и эллиптичностью, кардинально отличающиеся от больших планет.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2023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масса и размеры планет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Газовые гиганты значительно превосходят Землю по массе и радиусу, демонстрируя огромные различия в масштабах.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Юпитер доминирует по массе, а планеты разделены на малые каменистые и крупные газовые, что отражает их формирование и состав.
</a:t>
            </a:r>
            <a:endParaRPr lang="en-US" sz="4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2943080"/>
            <a:ext cx="9042900" cy="460124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2023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Орбитальные и физические параметры планет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характеристики планет, включая расстояния, периоды обращения, массу, радиус и число спутников.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Газовые гиганты обладают большими размерами, массой и спутниками, в отличие от внутренних каменистых планет.
</a:t>
            </a:r>
            <a:endParaRPr lang="en-US" sz="4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 астероидов — склад каменистых тел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Астероиды — остатки формирования планет, которые не смогли консолидироваться в крупные тела из-за гравитационного влияния Юпитера.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 между Марсом и Юпитером, содержит миллионы астероидов, включая крупнейшую Цереру и крупные Весту, Палладу и Гигею.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астероиды активны, становясь источниками метеорных потоков, что влияет на планеты, включая Землю.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 Койпера: хранилище короткопериодических комет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Расположенный за орбитой Нептуна, пояс Койпера включает карликовые планеты и кометы с короткими орбитальными периодами, характеризуется высокой концентрацией объектов.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Облако Оорта: дальняя сфера ледяных тел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Облако Оорта — огромное сферическое скопление ледяных тел, гранящее Солнечную систему, выступающее источником долгопериодических комет при гравитационном воздействии внешних сил.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 Койпера и облако Оорта
</a:t>
            </a:r>
            <a:endParaRPr lang="en-US" sz="423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Кометы и метеороиды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Кометы представляют собой небесные тела изо льда и пыли, которые при приближении к Солнцу нагреваются, формируя яркий хвост из газа и частиц, исходящий от их ядра.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кометы состоит из замёрзшей воды, замороженных газов и твердых частиц, сохраняя первоначальный материал ранней Солнечной системы и служащего ключом к её изучению.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Метеороиды — это мелкие обломки, часто произошедшие от комет или астероидов; при входе в атмосферу они светятся как метеоры, а самые крупные могут достичь поверхности в виде метеоритов.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— звезда и источник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— желтый карлик спектрального класса G2V, его масса составляет почти 99,86% всей массы Солнечной системы, что определяет гравитационное влияние на все объекты вокруг.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Солнца в результате термоядерных реакций образуется огромный поток электромагнитного излучения, который поддерживает климат и обеспечивает энергию для биосферы Земли.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8008" y="2915264"/>
            <a:ext cx="707175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4462" y="2915264"/>
            <a:ext cx="808200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509" y="6638231"/>
            <a:ext cx="808200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10979" y="6671131"/>
            <a:ext cx="835200" cy="74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Магнитные поля и радиационные пояса в Солнечной системе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Юпитер обладает самым мощным магнитным полем среди планет, создавая обширные радиационные пояса, способные оказывать воздействие на спутники и космические аппараты.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Магнитосфера Юпитера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Магнитное поле Земли формирует магнитосферу, которая отталкивает солнечную радиацию и предохраняет атмосферу от разрушительного воздействия.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Земли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Сатурн и Меркурий также имеют собственные магнитосферы, которые взаимодействуют с солнечным ветром, изменяя поток частиц в их окрестностях.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Магнитные поля Сатурна и Меркурия
</a:t>
            </a:r>
            <a:endParaRPr lang="en-US" sz="2959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Ганимед, крупнейший спутник Юпитера, обладает слабым, но устойчивым магнитным полем, создающим уникальные особенности взаимодействия с ионосферой.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Ганимед и его магнитное поле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космические миссии для исследования планет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Миссии «Маринер» впервые передали снимки поверхностей Венеры и Марса, что существенно расширило знание о рельефе и атмосфере этих планет в середине XX века.
</a:t>
            </a:r>
            <a:endParaRPr lang="en-US" sz="2322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Маринер и первые детальные изображения
</a:t>
            </a:r>
            <a:endParaRPr lang="en-US" sz="2644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«Вояджер-1» и «Вояджер-2» совершили пролет мимо Юпитера, Сатурна и других гигантов, обнаружив новые спутники, кольца и уникальные атмосферные явления.
</a:t>
            </a:r>
            <a:endParaRPr lang="en-US" sz="2322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Вояджеры и открытие внешних миров
</a:t>
            </a:r>
            <a:endParaRPr lang="en-US" sz="2644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Миссия «New Horizons» впервые подробно изучила карликовую планету Плутон и объекты пояса Койпера, предоставив беспрецедентные данные о самых удалённых частях Солнечной системы.
</a:t>
            </a:r>
            <a:endParaRPr lang="en-US" sz="2211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New Horizons: исследование Плутона и пояса Койпера
</a:t>
            </a:r>
            <a:endParaRPr lang="en-US" sz="264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NASA, 2023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Температурный диапазон на разных планетах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температур на планетах обусловлена атмосферным составом, уровнем солнечной радиации и геологическими особенностями их поверхностей.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температуры подчёркивают уникальность каждой планеты и вызовы для возможной колонизации или изучения жизни в таких условиях.
</a:t>
            </a:r>
            <a:endParaRPr lang="en-US" sz="4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25" y="647875"/>
            <a:ext cx="15790800" cy="14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исследования Солнечной системы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5870674" y="7147838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наземных и орбитальных телескопов позволяет получать непрерывные данные, отслеживать изменение и движение объектов, а также исследовать межпланетное пространство.
</a:t>
            </a:r>
            <a:endParaRPr lang="en-US" sz="2361" dirty="0"/>
          </a:p>
        </p:txBody>
      </p:sp>
      <p:sp>
        <p:nvSpPr>
          <p:cNvPr id="6" name="Text 2"/>
          <p:cNvSpPr txBox="1"/>
          <p:nvPr/>
        </p:nvSpPr>
        <p:spPr>
          <a:xfrm>
            <a:off x="6155574" y="5628212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атмосферы в режиме in-situ непосредственно на месте значительно расширяет знания о составе газов, температуре и динамике атмосферы планет и их спутников.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456324" y="4203088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Радиолокационное исследование помогает создавать детальные карты рельефа даже под плотными атмосферными слоями и видеть структуру ледяных оболочек спутников.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6736799" y="2777963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Спектроскопия космических аппаратов позволяет точно определять химический состав атмосферы и поверхности планет и спутников во время пролета или орбитальных миссий.
</a:t>
            </a:r>
            <a:endParaRPr lang="en-US" sz="2500" dirty="0"/>
          </a:p>
        </p:txBody>
      </p:sp>
      <p:sp>
        <p:nvSpPr>
          <p:cNvPr id="9" name="Text 5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Солнечной системе: возможности и гипотезы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Подповерхностные океаны спутников Европы и Энцелада содержат воду и химические вещества, что создаёт благоприятные условия для возможного существования микробной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органических соединений на Марсе, а также изучение атмосферы Титана и ледяной поверхности Ганимеда помогают сформировать представления о разнообразии биохимических процессов.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77900" y="3919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Экзопланеты и расширение границ понимания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56357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 Кеплер и спутник TESS выявили тысячи экзопланет различных типов, что усилило понимание разнообразия планетарных систем во Вселенной.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938100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транзитной фотометрии и анализа радиальных скоростей позволяют определять размеры, массы и атмосферные характеристики экзопланет с высокой точностью.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1231262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экзопланет с телами Солнечной системы помогает оценить их потенциальную обитаемость и понять эволюцию планетарных систем в целом.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53550" y="5655075"/>
            <a:ext cx="15683100" cy="37982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77900" y="3918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Солнечной системы и космические зонды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631000" y="2061800"/>
            <a:ext cx="7156200" cy="31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миссий Вояджер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Аппараты Вояджер-1 и Вояджер-2 преодолели гелиопаузу, достигнув границы солнечного ветра и начав изучение межзвёздной среды за пределами Солнечной системы.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9612200" y="2061800"/>
            <a:ext cx="7156200" cy="31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межзвёздного пространства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зонды продолжают передавать данные о составе плазмы, космических лучах и магнитных полях, расширяя знания о космическом окружении Солнечной системы.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представления о Солнечной системе — фундамент будущих открытий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Глубокое понимание структуры и процессов в Солнечной системе открывает новые возможности для науки, технологии и поиска внеземной жизни, формируя основу для будущих космических исследований.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2026-05-08T06:47:59Z</dcterms:created>
  <dcterms:modified xsi:type="dcterms:W3CDTF">2026-05-08T06:47:59Z</dcterms:modified>
</cp:coreProperties>
</file>