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98–99: читаем слова с заменой [д] на [т]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знакомые слова, меняя звонкий [д] на глухой [т].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первокласснику различать [д] и [т]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первокласснику различать [д] и [т]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звуки легко перепутать на слух, а в слове одна буква меняет всё. Короткие пары слов учат читать внимательно, замечать различие и не теряться при выборе нужного звучания.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64248"/>
            <a:ext cx="292200" cy="233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7688" y="1926628"/>
            <a:ext cx="193125" cy="309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64248"/>
            <a:ext cx="292200" cy="2337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и глухие согласные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согласные произносятся с голосом. Звук [д] именно такой: он звучит отчётливо и помогает ребёнку услышать, что буква и звук связаны между собой.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Глухие согласные произносятся без голоса. Звук [т] — глухая пара [д], поэтому эти звуки похожи, но различаются по звучанию и требуют внимательного чтения.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дети сравнивают парные слова и замечают, как одна замена звука меняет слово. Это простое наблюдение делает чтение точнее и спокойнее.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[д] и [т]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[д] и [т]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[д] слышится в знакомых словах дом, дуб, дед. Он помогает ребёнку связывать букву с привычным словом и не торопиться при чтении.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[т] слышится в словах том, туп, тень. Картинки и схемы показывают, что звуки похожи по месту, но звучат по-разному.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видит знакомое слово и находит в нём букву д. Затем он пробует прочитать слово, заменив этот звук на его глухую пару.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работа помогает услышать, как меняется слово, когда меняется один согласный. Ребёнок учится не угадывать, а читать точно, шаг за шагом.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остаются короткими и понятными, поэтому всё внимание идёт на звук. Это особенно удобно для начинающих читателей: никакой гонки, только аккуратная проверка.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замена [д] на [т]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читается новое слово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ребёнку читать без спешки и проверять себя на каждом шаге.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для сравнения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Узнаём знакомое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читают дом, дуб, день, сад и опираются на уже известные слова. Это помогает спокойно войти в задание.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Меняем один звук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слово сравнивают с том, туп, тень, сат. Ребёнок видит, что одна буква может изменить звучание и смысл.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по 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пары слов ребёнок выбирает подходящее слово и объясняет свой выбор. Так внимание работает вместе с пониманием.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буква д встречается в слове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 в начале и середине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д может стоять в начале слова, как в слове дом, или в середине, как в слове вода. В этих позициях её легко заметить и прочитать.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 в конце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читаются слова с д на конце, например сад. В конце слова звук слышится тише, поэтому ребёнку важно не пропустить букву и не ускоряться.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читаются слоги да, до, ду, ды. Они помогают услышать твёрдый согласный [д] в простом и коротком звучании.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сравнение тренирует слух и внимание к букве. Дети быстрее различают [д] и [т], не путая их в знакомых слогах.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сравниваются слоги та, то, ту, ты. Ребёнок замечает, что гласная остаётся прежней, а меняется только первый согласный.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слогов с д и т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слоги читаются уверенно, переходить к словам уже проще. Это как маленькая тренировка перед более длинным чтением.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[д] и [т] при чтении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читать слово внимательно и проверять каждый звук без спешки.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6" y="4186507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751" y="3402955"/>
            <a:ext cx="209475" cy="23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6945" y="2619403"/>
            <a:ext cx="209475" cy="23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5160" y="1835839"/>
            <a:ext cx="209475" cy="239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12903" y="1052300"/>
            <a:ext cx="209475" cy="239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детям слова
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823445" y="4186507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пруд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«вода» и «пруд» относятся к природе, которую ребёнок знает по опыту. Когда слово знакомо, внимание освобождается для главного: нужно точно услышать и прочитать нужный согласный.
</a:t>
            </a:r>
            <a:endParaRPr lang="en-US" sz="1020" dirty="0"/>
          </a:p>
        </p:txBody>
      </p:sp>
      <p:sp>
        <p:nvSpPr>
          <p:cNvPr id="13" name="Text 3"/>
          <p:cNvSpPr txBox="1"/>
          <p:nvPr/>
        </p:nvSpPr>
        <p:spPr>
          <a:xfrm>
            <a:off x="1496460" y="3402955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рядом с домом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легко показать на картинке: в нём растут деревья, кусты и цветы. Простые слова из окружающего мира поддерживают интерес к чтению и дают возможность быстро проверить себя.
</a:t>
            </a:r>
            <a:endParaRPr lang="en-US" sz="1020" dirty="0"/>
          </a:p>
        </p:txBody>
      </p:sp>
      <p:sp>
        <p:nvSpPr>
          <p:cNvPr id="14" name="Text 4"/>
          <p:cNvSpPr txBox="1"/>
          <p:nvPr/>
        </p:nvSpPr>
        <p:spPr>
          <a:xfrm>
            <a:off x="2116655" y="2619403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 в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«дед» связано с близким и понятным семейным образом. Оно помогает читать без лишнего напряжения, потому что ребёнок опирается на знакомое слово и слышит его звуки внимательнее.
</a:t>
            </a:r>
            <a:endParaRPr lang="en-US" sz="1020" dirty="0"/>
          </a:p>
        </p:txBody>
      </p:sp>
      <p:sp>
        <p:nvSpPr>
          <p:cNvPr id="15" name="Text 5"/>
          <p:cNvSpPr txBox="1"/>
          <p:nvPr/>
        </p:nvSpPr>
        <p:spPr>
          <a:xfrm>
            <a:off x="2754869" y="1835839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напоминает дерево из парка или двора, которое дети могут увидеть на прогулке. Такое слово опирается на наглядный образ, поэтому чтение становится спокойнее и точнее.
</a:t>
            </a:r>
            <a:endParaRPr lang="en-US" sz="1020" dirty="0"/>
          </a:p>
        </p:txBody>
      </p:sp>
      <p:sp>
        <p:nvSpPr>
          <p:cNvPr id="16" name="Text 6"/>
          <p:cNvSpPr txBox="1"/>
          <p:nvPr/>
        </p:nvSpPr>
        <p:spPr>
          <a:xfrm>
            <a:off x="3442612" y="1052300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домик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«дом» легко представить сразу: у него есть крыша, окна и дверь. Когда ребёнок узнаёт знакомый предмет, ему проще сосредоточиться на буквах и не отвлекаться на смысл.
</a:t>
            </a:r>
            <a:endParaRPr lang="en-US" sz="10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для слуха и глаза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том: одна буква, два разных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можно рядом поставить дом и том: дом — это жильё, а том — часть книги. Ребёнок видит, что одна буква меняет не только звучание, но и смысл. Такой приём помогает читать осторожно и не спешить.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Дуб, туп и другие смешные пары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с дубом и словом туп сразу привлекает внимание, потому что слова звучат похоже, но обозначают совсем разное. Рядом удобно показать сад и сат, чтобы ребёнок сравнил буквы глазами и услышал разницу ушами.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 сравнение слов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639325" y="1117025"/>
            <a:ext cx="3950400" cy="80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Узнаём одинаковые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смотрит на два коротких слова и находит, какие буквы совпадают. Это помогает сразу заметить, где спрятано отличие.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67600" y="2101175"/>
            <a:ext cx="3950400" cy="80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Слушаем замену звука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слова читаются вслух, чтобы услышать, как [д] меняется на [т]. Сравнение идёт медленно и по шагам.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055200" y="3085325"/>
            <a:ext cx="3950400" cy="80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Составляем цепочку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дети читают серию слов, где меняется только одна буква. Так легче удержать внимание и не потерять нужный звук.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242075" y="4069475"/>
            <a:ext cx="3950400" cy="80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Проверяем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ребёнок ещё раз читает слова и убеждается, что не перепутал похожие варианты. Ошибка тут особенно заметна и быстро исправляется.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себя при чтении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самопроверки при чтении коротких слов с заменой [д] на [т].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Некоторым детям трудно услышать, чем отличается [д] от [т]. Звуки похожи, и на первых порах ухо может подсказывать не совсем верный вариант.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трудности встречаются у первоклассников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торопится и пропускает последнюю букву в слове или читает её слишком тихо. Тогда слово получается неясным, будто шепчет само себя.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сложность — похожие слова, которые легко перепутать глазами и на слух. Поэтому помогают короткие примеры, повторение и спокойный темп чтения.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Игровая проверка чтения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Игровая проверка чтения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предложить выбрать правильное слово по картинке: дом или том, дуб или туп. Ребёнок смотрит на изображение и выбирает не наугад, а по смыслу и звучанию.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задание работает как маленькая загадка. Одна буква меняет слово, и это сразу видно, если сравнить два похожих рисунка и внимательно прочитать подписи.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46" y="1916405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483" y="1916405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9921" y="1916405"/>
            <a:ext cx="218925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9371" y="1916455"/>
            <a:ext cx="218925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развивается на этих уроках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Фонематический слух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различать близкие звуки и замечать, как меняется слово при замене [д] на [т]. Это полезно для точного чтения и дальнейшего письма.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буквам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важно не проскочить букву глазами и заметить её место в слове. Такое внимание помогает читать аккуратнее и увереннее.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слогов и слов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слоги и знакомые слова дают возможность читать без лишнего напряжения. Постепенно ребёнок переходит от отдельных слогов к целому слову.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привыкает перечитывать слово и сравнивать его с картинкой или заданием. Эта привычка делает чтение более точным и самостоятельным.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чтение связано с письмом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слуха, зрительного образа и записи слова в одном учебном действии.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читает короткие слова с буквой д и постепенно замечает, как она звучит рядом с гласными и в конце слова. Это помогает читать не наугад, а внимательно.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учится первоклассник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сравнивает похожие слова, чтобы увидеть, какая буква меняет звучание. Так ребёнок начинает замечать, что в слове даже одна маленькая деталь важна.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ученик выбирает правильное чтение без подсказки взрослого. Он проверяет себя по смыслу, картинке и звучанию слова, а не по первому впечатлению.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опыт делает чтение увереннее и спокойнее. Ребёнок понимает: если смотреть и слушать внимательно, буквы перестают путаться и начинают дружить.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уроков 98–99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уроки показывают, как похожие звуки [д] и [т] помогают тренировать слух, внимание и точность. Короткие знакомые слова делают чтение понятным, а результат радует: ошибок меньше, уверенности больше.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2026-05-21T16:17:44Z</dcterms:created>
  <dcterms:modified xsi:type="dcterms:W3CDTF">2026-05-21T16:17:44Z</dcterms:modified>
</cp:coreProperties>
</file>