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Вегетативные органы покрытосеменных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функции и роль корня, стебля и листа в жизни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разнообразие и значение
</a:t>
            </a:r>
            <a:endParaRPr lang="en-US" sz="2304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наиболее обширная группа растений с более чем 300 тысячами видов. Они встречаются по всему миру и играют важную роль в природе и жизни человека, обеспечивая кислород, пищу и сырье.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органы: определение и состав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— это части растения, обеспечивающие питание, рост и развитие, включают корень, стебель и лист. Они не участвуют непосредственно в размножении.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признак — отсутствие генеративной функции, что отличает их от цветков и плодов. Совместно эти органы поддерживают жизнедеятельность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вегетативные органы связаны системой проводящих тканей, которые обеспечивают транспорт воды, минералов и органических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основные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обеспечивая устойчивость. Через корневые волоски он всасывает воду и минеральные вещества, необходимые для жизнедеятельности.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 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питания корень запасает питательные вещества, например, крахмал. Он образует симбиоз с грибами и бактериями, что улучшает поглощение веществ и повышает урожайность.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корневых систем: главная и мочковатая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корневая система характерна для двудольных, а мочковатая — для однодольных растений. Это адаптация к различным условиям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корневых системах отражают эволюционные приспособления к добыче воды и питательных веществ в разных почвах.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корня: строение и назначение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всасывания и проведения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покрыта корневыми волосками, увеличивающими поверхность поглощения, а зона проведения отвечает за транспорт воды и минералов вверх к стеблю.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 и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деления происходит активное размножение клеток, а в зоне роста клетки вытягиваются, удлиняя корень и помогая проникать глубже в почву.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корней: адаптивные примеры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запас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свёкла накапливают в корнях крахмал и органические вещества, обеспечивая растение энергией в неблагоприятные периоды и служа пищей для человека.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плюща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плюща корни превращены в присоски, которые прочно фиксируют растение на поверхности опоры, помогая взбираться и занимать полезные места с доступом к свету.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имеют воздушные корни, которые способны впитывать влагу и питательные вещества из воздуха, что позволяет им жить на деревьях без контакта с почвой.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строение и основные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листья, цветки и плоды, обеспечивая опору и оптимальное расположение для фотосинтеза и опыления.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стебля транспортируют воду и минеральные вещества из корней, а органические вещества — к другим частям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содержат хлорофилл и участвуют в фотосинтезе, а также могут служить для запаса питательных веществ и вегетативного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стебля однодольных и двудольных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структурные различия между стеблями однодольных и двудольных растений, которые связаны с их эволюционной историей.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обеспечивают разные механические свойства и адаптации к окружающей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побега: усики, клубни, луковицы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Усики, как у винограда и гороха, помогают растениям цепляться за опоры, повышая устойчивость и доступ к свету в густой растительности.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луковицы, например картофель и лук, накапливают питательные вещества, обеспечивая выживание и вегетативное размножение в неблагоприятных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строение и основные части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расширенной листовой пластинки, обеспечивающей большую площадь для фотосинтеза, и черешка, который соединяет пластинку со стеблем. У некоторых растений присутствуют прилистники — мелкие лепестковидные образования у основания листа.
</a:t>
            </a:r>
            <a:endParaRPr lang="en-US" sz="1088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выполняет несколько ключевых функций: синтез органических веществ с помощью фотосинтеза, газообмен с окружающей средой через устьица, а также испарение воды (транспирацию), что помогает поддерживать жизнедеятельность всего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 листа: примеры и отличия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листа обеспечивают не только транспорт питательных веществ, но и механическую поддержку, что помогает сохранять форму листовой пластинки.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жилкования отражают адаптацию к образу жизни растений: параллельное — у однодольных, сетчатое — у двудольных, обеспечивая эффективное распределение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2020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листьев: приспособления к условиям среды
</a:t>
            </a:r>
            <a:endParaRPr lang="en-US" sz="2177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— защита и 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преобразованные из листьев, защищают кактусы от травоядных и уменьшают поверхность испарения. Такая адаптация помогает выживать в пустынных условиях с дефицитом влаги.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алоэ — запас воды для засушливых периодов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плотных мясистых листьев алоэ повышена способность накапливать воду, что обеспечивает растению выживание во время длительной засухи. Такая структура также снижает испарение.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листья росянки и мухоловки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и венерина мухоловка используют листья с липкими или захлопывающимися ловушками для поимки насекомых, обеспечивая дополнительное питание в бедных почвах.
</a:t>
            </a:r>
            <a:endParaRPr lang="en-US" sz="10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строение листа: ткани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лист, защищая его от повреждений и регулируя испарение воды через устьица, поддерживая гидратацию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ткань содержит множество хлоропластов и является основным местом фотосинтеза, преобразуя солнечную энергию в органические вещества.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пучки, включающие ксилему и флоэму, транспортируют воду, минеральные и органические вещества по всему растению, поддерживая обмен веществ.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обладает рыхлой структурой с воздухопроницательными пространствами, обеспечивая газообмен между листом и окружающей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вегетативных органов к засушливому климату
</a:t>
            </a:r>
            <a:endParaRPr lang="en-US" sz="2297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с запасами воды в листьях и стеблях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вроде алоэ и кактусов имеют утолщённые листья и стебли для накопления воды. Это позволяет им переживать долгие периоды без осадков, сохраняя жизнедеятельность.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 как защита от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формируют на поверхности листьев и стеблей восковой налёт, который уменьшает потерю влаги и защищает ткани от перегрева в жарких условиях.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добывает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верблюжья колючка и акация, развивают длинные корни, способные доставать влагу из глубоких слоёв почвы, что позволяет им выживать при дефиците поверхностной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вегетативных органов растения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и обновления органов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размножение: роль органов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способны формировать отростки — новые растения, как у малины, что обеспечивает быстрое размножение без семян.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Побеги, например, у клубники формируют усы, позволяющие растению распространяться на новые участки почвы.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некоторых растений, таких как каланхоэ, способны образовывать «детки» на краях, что способствует вегетативному воспроизводству.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вегетативных органов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укрепляет почву, предупреждает эрозию и участвует в формировании плодородного слоя гумуса.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 участвуют в круговороте воды и углерода, обеспечивая среду обитания для многих животных и микробов.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значение: корень, стебель, лист в хозяйстве
</a:t>
            </a:r>
            <a:endParaRPr lang="en-US" sz="2273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как важный источник питания и кормов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свёкла и картофель широко употребляются в пищу и используются для кормления животных, обеспечивая высокий урожай и питательную ценность.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стеблей — строительный и промышленный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деревьев служат сырьём для производства мебели, бумаги и строительных материалов, играя ключевую роль в хозяйственной деятельности человека.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пищевой и медицинской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таких растений, как чай, капуста и салат, употребляются в пищу, а алоэ и мать-и-мачеха используются в народной медицине благодаря лечебным свойствам.
</a:t>
            </a:r>
            <a:endParaRPr lang="en-US" sz="10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вегетативных органов покрытосеменных растений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 обеспечивают жизненно важные функции, адаптируясь к среде. Их разнообразие и роль определяют успех покрытосеменных в природе и важность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2026-05-07T15:13:35Z</dcterms:created>
  <dcterms:modified xsi:type="dcterms:W3CDTF">2026-05-07T15:13:35Z</dcterms:modified>
</cp:coreProperties>
</file>