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Ермолай (Еразм): образ святого в литературе и традиции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образ раннехристианского святого сохранился в житиях и культуре.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как ключ к образу святого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— жанр церковной литературы: оно показывает жизнь святого как нравственный пример. В 7 классе важно замечать духовный смысл, краткость биографии и повторяющиеся мотивы стойкости и веры. Так Ермолай помогает связать историю и текст.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Ермолай (Еразм)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Ермолай, или Еразм, в церковной традиции известен как мученик раннего христианства: его имя связывают с человеком, который не отказался от веры в годы гонений.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святого сохраняет связь с эпохой первых христиан. Он помогает представить, как в тяжёлых обстоятельствах проявлялась духовная устойчивость и внутреннее решение следовать убеждениям.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Ермолае поддерживается через церковный календарь и предание. Так имя святого становится частью коллективной памяти и продолжает жить в текстах и почитании.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08383"/>
            <a:ext cx="3856200" cy="1434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об образе Ермолая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признаки образа: что говорится о святом и почему это важно для понимания житийного смысла.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святого опирается на исторический фон, но в житии прежде всего превращается в нравственный пример стойкости.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предание и школьное рассмотрение жанра жития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святого в иконах и книгах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Икона: знаки веры и подвига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иконах Ермолая чаще всего изображают в одежде христианского служителя или мученика. Нимб и крест подчёркивают святость, а крест и благословляющий жест помогают считывать духовный смысл, не уходя в быт. Эти детали работают как «язык» традиции.
</a:t>
            </a:r>
            <a:endParaRPr lang="en-US" sz="98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и жест: что важно в рассказе
</a:t>
            </a:r>
            <a:pPr algn="l" indent="0" marL="0">
              <a:lnSpc>
                <a:spcPct val="115000"/>
              </a:lnSpc>
              <a:buNone/>
            </a:pPr>
            <a:r>
              <a:rPr lang="en-US" sz="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книжных и житийных текстах внимание смещается с внешности на смысл. Свиток обычно напоминает о слове, учении и памяти, а благословляющий жест — о духовной поддержке. Так образ святого становится скорее уроком, чем просто портретом.
</a:t>
            </a:r>
            <a:endParaRPr lang="en-US" sz="103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 одном кадре: икона и рукопись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образ соединяет икону и признаки рукописи: старую страницу, церковный свиток, композиционные элементы почитания. Это показывает, что святой сохраняется одновременно в искусстве и в тексте. Художественные символы помогают понять, о чём должен думать читатель или зритель.
</a:t>
            </a:r>
            <a:endParaRPr lang="en-US" sz="9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житийный рассказ строится вокруг подвига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композиции, характерная для житийного текста: путь от жизни к церковной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жития Ермолая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жития находится верность Христу: решение не отступать от убеждений даже тогда, когда меняются обстоятельства. Этот мотив задаёт тон всему рассказу и определяет смысл подвига.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мужество перед опасностью. В житийной традиции важно не «выживание любой ценой», а способность сохранять достоинство и твёрдость в момент угрозы.
</a:t>
            </a:r>
            <a:endParaRPr lang="en-US" sz="1159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терпение ради своих убеждений. Житие подчёркивает, что выдержка становится формой внутренней свободы и помогает человеку отвечать за свой выбор.
</a:t>
            </a:r>
            <a:endParaRPr lang="en-US" sz="11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смысл образа святого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акцент — на верности убеждениям: она соединяет и стойкость, и подвиг, и последующую память в церковной культуре.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герой воспринимается прежде всего как нравственный пример, а остальные черты служат раскрытию этой центральной идеи.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житийного образа (для учебного анализа)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святого понятен школьникам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Ермолая близка школьному возрасту через ценности, которые легко узнаются в жизни: честность, смелость, верность слову и уважение к убеждениям. Житие ставит вопрос: что делать, когда страшно, но нельзя предавать себя.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этом образе проявляется не только в поступках, но и в способности не отказываться от принципов. Поэтому рядом уместны икона или книжная миниатюра, а также символы выбора и памяти, помогающие удерживать главный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409119"/>
            <a:ext cx="3856200" cy="18090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и церковное предание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разные источники формируют понимание образа: что относится к фактическому контексту и что сохраняется через традицию.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связывает факты и традиционное толкование: исторический фон объясняет условия подвига, а текст закрепляет нравственный смысл.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предание и учебное сопоставление традиционных сведений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жития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строится не как обычная биография, а как рассказ о святом человеке, где события важны не ради фактов, а ради смысла. Жизнь показана через призму веры и духовного испытания.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повторяются устойчивые мотивы: необычность или особая значимость судьбы, испытания, стойкость в трудный момент. За внешними обстоятельствами читатель видит внутренние качества и выбор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Житийный рассказ обычно избегает бытовых деталей. Акцент смещён на веру и добродетели: терпение, мужество, сохранение убеждений. Поэтому герой воспринимается как образец поведения, а не просто участник событий.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почти всегда подводится нравственный итог: страдание раскрывает силу духа. Для Ермолая ключевыми становятся мотивы стойкости и почитания, которые помогают читателю понять ценность верности.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память о святом становится частью культуры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передачи образа: личная история → традиция → текст → церковная практика → искусство и обучение.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Ермолай на уроке литературы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исторический фон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жития важно знать эпоху гонений и раннехристианский контекст. Это помогает понять, почему испытания становятся главным содержанием повествования и какие ценности оказываются на первом плане.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жанр и смысл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жития задаёт правила чтения: внимание к вере и добродетелям, почти отсутствие бытовых подробностей, нравственный вывод в финале. Тогда Ермолай воспринимается не только как персонаж, но и как урок поведения.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память о святом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каналы — богослужебные тексты и почитание, которые затем поддерживаются иконографией, рукописной и печатной культурой. Остальные формы подключаются как «переходные слои».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имя святого живёт сразу в нескольких средах. Это объясняет, почему образ легко узнаётся по мотивам, даже когда читатель не знает деталей жития.
</a:t>
            </a:r>
            <a:endParaRPr lang="en-US" sz="1099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значимости каналов для учебной схемы (условные относительные доли), не являющиеся статистикой; опирается на обобщённое описание типов источников.
</a:t>
            </a:r>
            <a:endParaRPr lang="en-US" sz="7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030" y="1887806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примера Ермолая для подростков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перед страхом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истории Ермолая связано не с силой как таковой, а с внутренней устойчивостью. Такой взгляд учит сохранять достоинство, когда обстоятельства давят.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подчёркивает, что важнее отвечать за свой выбор, чем искать удобный выход. Подростку это помогает связать слова и поступки с уважением к совести.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убеждений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Ермолай — пример верности принципам: когда вера испытана, важно не предать то, во что человек верит. Это понятие можно переносить на личные обещания и правила.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взглядам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святого становится понятнее, что убеждения нужно защищать бережно и осмысленно. Подросткам полезно учиться диалогу, не разрушая собственные ценности.
</a:t>
            </a:r>
            <a:endParaRPr lang="en-US" sz="9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1809" y="2244550"/>
            <a:ext cx="3224632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образа святого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распространённые элементы иконописного языка с духовным смыслом, который несёт житийный герой.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как «подсказки чтения»: они объясняют, что в искусстве и житии главное — внутренний смысл подвига, а не внешняя сторона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иконографическим мотивам, используемым в изображениях святых.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жития к литературному образу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превращения церковной памяти в предмет школьного анализа.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Ермолай среди ранних мучеников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Ермолай принадлежит кругу раннехристианских мучеников, чьи имена дошли до нас благодаря преданию и житийным текстам. Это важно для понимания, как память закреплялась в обществе.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истории помогают увидеть ценность свободы совести уже в древности. Через них читатель замечает, что духовная независимость и верность принципам могут быть формой достоинства.
</a:t>
            </a:r>
            <a:endParaRPr lang="en-US" sz="1117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черта таких образов — вера в условиях опасности и отказ предать убеждения. В житиях решающим становится не случай, а внутреннее решение человека перед испытанием.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смыслы образа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истории, религии и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Ермолая объединяет историческую реальность гонений, религиозное понимание подвига и литературную форму жития. Его события раскрывают тему верности и духовной силы, а не просто занимают читателя рассказом.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урок в школьном 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человеке сохраняется через текст и изображение: от житийных описаний к иконографии и культурным пересказам. Поэтому в школьной работе особенно хорошо видна связь между подвигом и нравственным выводом.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зачем изучать образ Ермолая в 7 классе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Ермолай (Еразм) важен как пример раннехристианского святого: его образ сохранился в житийной литературе и церковной традиции. Изучение помогает увидеть признаки жития, связь литературы с историей и главный смысл — верность убеждениям, мужество и уважение к духовной памяти.
</a:t>
            </a:r>
            <a:endParaRPr lang="en-US" sz="11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2026-05-15T07:41:20Z</dcterms:created>
  <dcterms:modified xsi:type="dcterms:W3CDTF">2026-05-15T07:41:20Z</dcterms:modified>
</cp:coreProperties>
</file>