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Плауны, хвощи, папоротники: основные темы и вопросы урока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споровые растения, их отличия и значение в природе и жизни 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споровых растений на Земле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Плауны, хвощи и папоротники появились в девонский период около 400 млн лет назад. Они формировали первые леса, способствуя образованию природных ресурсов, важных для экологии и энергетики современного мира.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плаунов в природе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Вечнозеленые стелющиеся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– невысокие растения с густо покрытыми чешуйками побегами. Они часто стелются по земле, образуя плотный покров в лесах и на болотах северного полушария.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400 видов плаунов предпочитают хвойные и смешанные леса, а также влажные болота, где создают микроклимат для других обитателей экосистемы.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Запоминающиеся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чешуйчатые листья и особые спороносные колоски делают плауны узнаваемыми и выделяют их среди других споровых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имеют прочные корни, обеспечивающие фиксацию и питание. Они поддерживают растение на почве, способствуя укреплению грунта.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и побеги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ползучий стебель и короткие вертикальные побеги взаимодействуют для роста и развития. Побеги несут листья и спороносные колоски.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Спороносные колоски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концах вертикальных побегов располагаются колоски, содержащие мелкие, пылевидные споры — основа размножения и распространения плаунов.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плауна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плауна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спор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падают на почву и прорастают, формируя заросток — маленькое подземное растение.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органов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заростке образуются мужские антеридии и женские архегонии — половые органы для оплодотворения.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достигают яйцеклеток, происходит слияние и начинает формироваться новый организм.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взрослого спорофита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оплодотворённого яйца развивается взрослое растение-спорофит, которое вновь формирует споры.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1303" y="1768975"/>
            <a:ext cx="181294" cy="263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плаунов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плаунов предотвращает эрозию и способствует сохранению структуры грунта в природных сообществах.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микросреды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плотным покровом плаунов живут мелкие животные и микроорганизмы, получая защиту и влажность.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 чистоты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чувствительны к загрязнениям, помогая оценить состояние экосистем с кислой и увлажнённой почвой.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Хвощи: строение и среда обитания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членистые стебли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хвощей разделены узлами и междоузлиями, напоминающими маленькие зеленые трубочки, укреплённые кремнезёмом.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Предпочитаемые места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предпочитают влажные почвы около рек, болот и прудов, где сохраняется постоянная влага для их развития.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 видов хвощей встречается в России, многие из которых обладают характерной сегментацией и специфическим обликом.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побеги хвощей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побеги у хвощей буровато-розового цвета, не содержат хлорофилл и служат для образования спор.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побеги зелёные с ветвями, активно фотосинтезируют и накапливают питательные вещества, обеспечивая рост и развитие.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жизненных циклов споровых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у хвощей и папоротников обычно короче и заметнее, чем у плаунов, где заросток скрыт под землёй.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продолжительности и внешнем виде гаметофита отражают адаптации к среде обитания у разных групп.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ботанических исследований,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встречаются от тропиков до северных широт, обитают в лесах, на лугах и у водоёмов.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перисто-рассечённые вайи достигают двух метров, обеспечивая эффективный фотосинтез и защищая растение.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флора насчитывает более 10 000 видов папоротников, демонстрирующих большое разнообразие форм и размеров.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Папоротники: многообразие и ареал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папоротников: корневище, вайи и спороношение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имеют горизонтальное корневище, которое растёт под землёй и служит основой для новых побегов, поддерживая растение и снабжая его питательными веществами.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листья папоротников — вайи — обычно перисто-рассечённые, поднимаются вверх и активно участвуют в фотосинтезе, обеспечивая энергию для роста.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нижней стороне вайи располагаются сорусы — скопления спорангиев, в которых развиваются споры, необходимые для размножения и распространения папоротников.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папоротников: детали процесса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созревают в спорангиях, образуя тёмные точки на обратной стороне вайи, которые видны при внимательном рассмотрении растения.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прорастании споры образуется заросток — маленькое тонкое зелёное растение, которое выполняет важную роль в жизненном цикле папоротников.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заростке формируются половые органы — антеридии (мужские) и архегонии (женские), которые обеспечивают процесс оплодотворения.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развивается новое взрослое растение — спорофит, завершая цикл и готовясь к ещё одному поколению спор.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споровых растений в экосистемах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Папоротники, хвощи и плауны регулируют влажность почвы и воздуха, а также участвуют в круговороте веществ, поддерживая баланс природных экосистем.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заросли создают микросреды, обеспечивая укрытие и питание для мелких животных и микроорганизмов, способствуя обогащению и плодородию почвы.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человека: практическое значение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применяются для озеленения парков и садов, а некоторые виды используются в кулинарии, например, съедобный орляк обладает пищевой ценностью.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в прошлом использовались для создания световых вспышек в фотографии и пиротехнике благодаря своим сухим спороносным структурам.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 полевой благодаря кремнистым стенкам стебля служил в хозяйстве природным абразивом для чистки и полировки металлической посуды.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798046"/>
            <a:ext cx="5037600" cy="19409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плауны, хвощи, папоротники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классифицирует ключевые особенности трёх групп по строению, экологии, способам размножения и характерным признакам.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объединяет размножение спорами, но каждая группа адаптирована к своим условиям и имеет уникальные особенности строения.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основаны на ботанических исследованиях и учебниках биологии.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представители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Красной книге России выделены плаун альпийский, хвощ камчатский и папоротник осминник как виды, находящиеся под угрозой исчезновения из-за природных изменений и человеческой деятельности.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утраты популяций — вырубка лесов, осушение болот, интенсивный сбор растений и ухудшение естественной среды обитания.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легенды о папоротниках и других споровых растениях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легенда о цветке папоротника, который якобы расцветает раз в год на Ивана Купалу и приносит счастье и удачу тому, кто его найдёт.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доказали, что папоротники не имеют цветков и размножаются исключительно спорами, опровергая народные мифы.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споровые растения, как плауны и хвощи, также окружены различными поверьями, но их биология остаётся загадкой для многих.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жизни в разных условиях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в тенистых лесах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предпочитают расти в тени густых лесов, где почва кислая и влажная. Эти условия помогают им интенсивно развиваться, избегая конкуренции с более светолюбивыми растениями.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и их устойчивость к влаге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хвощей содержат кремний, который укрепляет ткани и позволяет растениям выживать в сырых местах, таких как берега рек и болота, защищая от повреждений и гниения.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на скалах и в сырых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корневища папоротников обеспечивают им укоренение в сложных условиях — на влажных почвах, затенённых местах и даже на скалистых поверхностях.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Занимательные факты о споровых растениях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относятся к одними из самых древних растений на Земле, сохранившихся с девонского периода более 400 миллионов лет назад.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Доисторические хвощи достигали высоты до 12 метров и были важной частью древних лесов, значительно отличаясь от современных низких видов.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папоротники способны очищать воздух в помещениях, активно поглощая вредные вещества и улучшая микроклимат.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часто используют для создания флорариумов благодаря их красивым листьяx и способности адаптироваться к разным условиям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споровых растений в природе и науке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Плауны, хвощи и папоротники играют ключевую роль в экосистемах и отражают разнообразие жизни, позволяя лучше понять эволюцию растений и их приспособления к среде.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2026-05-08T10:32:31Z</dcterms:created>
  <dcterms:modified xsi:type="dcterms:W3CDTF">2026-05-08T10:32:31Z</dcterms:modified>
</cp:coreProperties>
</file>