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гласных перед н и нн в страдательных причастиях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выбирать а, я, е и ё перед н и нн.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изучают в 7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часто встречаются в упражнениях, диктантах и изложениях. В седьмом классе уже удобно закреплять написание суффиксов: слова похожи на слух, но пишутся по разным моделям.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страдательное причастие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называет признак предмета через действие, которое над ним совершено: письмо написано, задача решена, дом построен. Значение связано не с качеством, а с действием.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отвечает на вопросы какой? какая? какое? какие? Именно в ней видно, какой суффикс использован и какая гласная стоит перед н или нн.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отвечает на вопросы каков? какова? каково? каковы? Она показывает результат действия и обычно используется в сообщениях, ответах и кратких констатациях.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здесь зависит от формы слова и от суффикса. Поэтому сначала нужно определить, перед нами полная или краткая форма, а затем проверять написание по правилу.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и гласные перед н и нн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увидеть, как суффикс влияет на написание и как ведёт себя краткая форма.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полной форме гласная зависит от суффикса, а краткая форма сохраняет написание полной.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страдательных причастиях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пишется, а перед 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—ан-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а пишется в суффиксе -ан-: крашеный, писаный, рваный в значении причастия. Такая форма обычно связана с глаголами на -ать или -ять.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причастие стоит в краткой форме, пишется одна н: крашен, писан. Количество н не выбирается заново, оно сохраняется по полной форме.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пары красить — крашеный и писать — писаный. Они помогают быстро увидеть, что, а перед н связано с суффиксом -ан-.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я перед 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—ян-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я пишется в суффиксе -ян-: сеяный, веяный, клеяный. Такие формы обычно связаны с глаголами сеять, веять, клеить и сохраняют эту связь.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основа остаётся той же: сеян, веян, клеян. Поэтому буква я не исчезает при переходе от полной формы к краткой.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слышится связь с исходным глаголом и видно окончание -ян-, нужно писать я перед н. Это особенно полезно в проверочных работах.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е и суффикс -енн-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нн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суффиксе -енн- пишется е и две буквы н: решённый, построенный, прочитанный, сделанный. Это одна из самых частых моделей в школьных заданиях.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причастия образуются от глаголов совершенного вида: решить — решённый, построить — построенный, прочитать — прочитанный. Исходный глагол помогает проверить написание.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группа чаще всего встречается в упражнениях, потому что в ней легко перепутать одну н с нн. Поэтому важно выделять суффикс и не полагаться только на звучание.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ясно слышится е перед нн, это сигнал к суффиксу -енн-. Такая проверка особенно полезна, когда слово встречается в диктанте или изложении.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нужно запомнить и соотносить с ударением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 в ряде причастий показывает ударение и помогает не перепутать написание в словах типа жжёный и копчёный.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модель страдательных причастий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букву перед н и нн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полные и краткие формы страдательных причастий.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 называют признак предмета в завершённом состоянии: работа выполнена, ответ написан, задача решена. Они показывают результат действия.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отвечают на вопросы каков? какова? каково? каковы? Это помогает отличить их от полной формы и правильно выбрать написание.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число н не определяется заново. Оно остаётся таким же, как в полной форме: решённый — решён, крашеный — крашен.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часто используются в объявлениях, правилах, сообщениях и ответах к упражнениям. Поэтому умение быстро узнавать их особенно полезно на уроках русского языка.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краткой форме написание не подбирается заново: оно повторяет модель полной формы и помогает быстро проверить букву перед н или нн.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опирается на полную: меняется только окончание, а суффиксальная модель и написание перед н сохраняются.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и учебные примеры: решённый, крашеный, сеяный.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моделей в школьных 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использованы примеры из темы: решённый, построенный, крашеный, сеяный и копчёный. Это удобный набор для повторения орфограммы.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встречаются модели с нн; формы с одной н тоже важны, но представлены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урока; иллюстративное распределение по моделям.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одной 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решеный вместо решённый или построеный вместо построенный, потому что не замечают суффикс -енн- и забывают о двойной н в полной форме.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крашенный вместо крашеный возникает, когда слово принимают за обычное причастие с нн, хотя в этой модели в полной форме пишется одна н.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гласная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сеянный и решеный показывают, что ученик может перепутать я, е и ё перед н или нн, если не проверит исходный глагол и суффикс.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способ — определить форму слова, найти глагол-основу и только потом выбрать написание. Такой порядок почти исключает ошибки в школьных работах.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слова, похожие на причастия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Юный, румяный, деревянный, стеклянный и оловянный внешне напоминают причастия, но их написание закреплено словарём. Проверять их по общему правилу причастий нельзя.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связать с действием и восстановить исходный глагол, перед нами причастие. Тогда работает орфографическое правило о гласной перед н или нн.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не действие, а устойчивое качество предмета, оно ближе к прилагательному. В таких случаях морфологическая проверка причастия не подходит.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не спешить с выводом по внешнему виду слова. Сначала нужно понять его значение, а уже потом выбирать способ написания.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причастия с исходным глаголом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начинается с исходного глагола: красить, сеять, решить, построить. Именно он подсказывает основу, от которой образуется причастие и определяется буква перед н или нн.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нужно увидеть суффикс: -ан-, -ян-, -енн- или -ённ-. От него зависит, какая гласная стоит перед н, а также будет ли в полной форме одна н или две.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причастие переходит в краткую форму, модель не меняется: решённый — решён, крашеный — крашен. Поэтому главное — не забыть исходную форму, а не подбирать написание заново.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образования причастий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видно, что суффикс задаёт не только написание, но и количество н в полной форме. Это удобно для самопроверки.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объясняются строением слова: чем точнее выделен суффикс, тем легче выбрать гласную и нужное количество 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урока: крашеный, сеяный, решённый, построенный, копчёный.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написания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Форма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полная перед вами форма или краткая. Это главный ориентир: именно от него зависит, нужно ли выбирать написание заново или сохранять уже готовую модель.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Исходный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глагол, от которого образовано причастие. Он помогает увидеть основу слова и понять, какая буква перед н или нн соответствует исходной форме.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выделите суффикс: -ан-, -ян-, -енн- или -ённ-. По нему легко определить, будет ли перед н одна гласная, а или я, либо е и ё.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Проверьте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сопоставьте полную и краткую формы: решённый — решён, крашеный — крашен. Если модель совпадает, значит, написание выбрано правильно.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образцам написания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сопоставить глагол, полную форму и краткую форму, чтобы не перепутать гласную перед н или нн.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глагол, можно сразу проверить суффикс и форму слова; тогда выбор буквы перед н или нн становится 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и опорные примеры.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99929"/>
            <a:ext cx="676275" cy="541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4457" y="2040949"/>
            <a:ext cx="494234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 без ошибок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 без ошибок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пары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Опирайся на постоянные пары: крашеный — крашен, сеяный — сеян, решённый — решён. Они показывают, как полная форма переходит в краткую без изменения модели.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ищи исходный глагол, потом суффикс. Когда слово соотносится с действием, легче увидеть, какая гласная стоит перед н или нн и почему.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задай вопрос: это полная форма или краткая? Такой короткий шаг помогает избежать лишней н, пропуска буквы и неверной гласной.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видеть исходный глагол и суффикс, выбор между а, я, е и ё перед н или нн становится понятным. Это знание особенно полезно в школьных проверках.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2026-05-28T17:19:55Z</dcterms:created>
  <dcterms:modified xsi:type="dcterms:W3CDTF">2026-05-28T17:19:55Z</dcterms:modified>
</cp:coreProperties>
</file>