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60100" y="2954238"/>
            <a:ext cx="41433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страна с богатой историей, культурой и значимым мировым влиянием.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3375" y="1127875"/>
            <a:ext cx="5853600" cy="1652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Франция: обзор и основные темы
</a:t>
            </a:r>
            <a:endParaRPr lang="en-US" sz="3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расположение и роль Франции в Европе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занимает обширную территорию Западной Европы и является одним из ведущих политико-экономических центров Евросоюза и международных организаций.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56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регионы и важные города Франции
</a:t>
            </a:r>
            <a:endParaRPr lang="en-US" sz="2856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5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Материковые регионы: разнообразие природы и экономики
</a:t>
            </a:r>
            <a:endParaRPr lang="en-US" sz="1275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материковой части расположено 13 регионов, включая Овернь — Рона-Альпы, славящийся горными ландшафтами, и Прованс — Альпы — Лазурный берег с живописным побережьем и винодельческими районами.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заморских регионов, такие как Мартиника и Гваделупа, находятся в разных частях мира и играют важную роль в поддержании франкоязычного и культурного влияния Франции.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Заморские территории Франции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политический и культурный центр страны; Лион выделяется своей текстильной промышленностью; Марсель — крупный морской порт; Тулуза — лидер в авиационной индустрии; Ницца — популярный курорт на Лазурном берегу.
</a:t>
            </a:r>
            <a:endParaRPr lang="en-US" sz="1028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 их особенности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ландшафтов от Альп до Средиземноморского побережья способствует развитию как сельского хозяйства, так и туристической индустрии во Франции.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 и туризм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международное участие Франции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президентская республика с сильной исполнительной властью, глава государства — президент Эммануэль Макрон, переизбранный в 2022 году.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 Габриэль Атталь возглавляет правительство и отвечает за внутреннюю политику и координацию ведомств.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— постоянный член Совета Безопасности ООН, активный участник G7, ЕС и Совета Европы, отражая важную роль на мировой арене.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V Республики, принятая в 1958 году, закрепляет основы государственного устройства и разделение властей.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03810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38103"/>
            <a:ext cx="46440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8287" y="2943103"/>
            <a:ext cx="2902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2989543"/>
            <a:ext cx="464400" cy="3715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 культурное многообразие населения Франции
</a:t>
            </a:r>
            <a:endParaRPr lang="en-US" sz="2197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населения составляют французские коренные нации, включая басков, бретонцев, корсиканцев и эльзасцев, сохраняющих свои уникальные традиции.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народы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10% французского населения — иммигранты из Африки и Азии, что усиливает культурное и языковое разнообразие страны.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Миграционные сообщества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молодёжь составляют более 18% населения, отражая динамичность и перспективы развития общества.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Молодое поколение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городах, таких как Париж и Марсель, преобладает мультикультурность, что проявляется в разнообразии культур и образа жизни.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Мультикультурная среда городов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секторы экономики Франции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занимает ключевое место в мировом производстве автомобилей и самолетов, а также является одним из крупнейших экспортеров сельскохозяйственной продукции.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Диверсифицированная экономика с сильными промышленными и сельскохозяйственными отраслями способствует стабильному развитию страны.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Статистический институт Франции,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сокровища и архитектура Франции
</a:t>
            </a:r>
            <a:endParaRPr lang="en-US" sz="2783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Эйфелева башня — символ Парижа и инноваций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Построенная в 1889 году, башня стала артистическим и техническим чудом своего времени, привлекая миллионы туристов и став эмблемой страны.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 — главный мировой музей искусства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Собирает свыше 35 000 произведений, включая знаменитую «Мону Лизу». Музей отражает богатство истории, культуры и искусства Франции.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 и исторические кварталы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Версальский дворец символизирует монархическое величие, а старинные кварталы Лиона и Бордо включены в список ЮНЕСКО, сохраняя уникальные архитектурные ценности.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исторические этапы Франции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конфликт между Англией и Францией, который консолидировал французскую нацию и повлиял на политическую карту Европы.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Столетняя война (1337–1453)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2041385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Радикальное изменение общества и государства, провозгласившее принципы свободы, равенства и братства, с глубоким влиянием на всю Европу.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041385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(1789–1799)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468925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порядка и влияние на европейскую политику благодаря военным и административным реформам, расширившим границы Французской империи.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68925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Наполеона Бонапарта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96460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Франции в глобальном конфликте привело к масштабным потерям и изменению внутреннего и международного положения страны.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896460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 (1914–1918)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32400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и последующее освобождение, а также роль в формировании послевоенного мира и Европы, укрепив национальную идентичность.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632400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(1939–1945)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— преобладающая религия для около 60% населения, с давними традициями и культурным влиянием в обществе.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Значительное рост исповедующих ислам (8–10%), а также присутствие протестантизма, иудаизма и секуляризма отражает религиозное разнообразие.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светскости 1905 года юридически отделил религию от государства, обеспечивая свободу вероисповедания и светский характер публичной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светскость в современной Франции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кухня: традиции на тарелке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Круассаны и багеты — символы французской выпечки; сыр камамбер и фуа-гра — признанные деликатесы. Луковый суп и буйабес отражают региональное разнообразие кулинарии.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блюда и продукты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сыров и вин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славится более чем 400 сортами сыра и знаменитыми винами из Бордо, Бургундии и Шампани, которые высоко ценятся во всем мире.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французские трапезы включают несколько блюд, изысканную сервировку и уделение внимания вкусу, что делает каждую еду настоящим искусством.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культура еды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Франции: литература, музыка, искусство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французские писатели, такие как Виктор Гюго и Александр Дюма, создали произведения, ставшие классикой мировой литературы и до сих пор читаемые по всему миру.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Франции широко известна благодаря Эдит Пиаф и Шарлю Азнавуру, а современные исполнители, например Давид Гетта и Stromae, продолжают развивать музыкальные традиции страны.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Скульптуры Огюста Родена выделяются выразительностью и реализмом, а его работы считаются эталоном французского искусства XIX–XX веков.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живописи Франция прославилась импрессионистами: Клод Моне, Эдуар Мане и Поль Сезанн изменили подход к изображению света и природы на полотнах.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разработал методы пастеризации и вакцинации, что значительно продвинуло медицину и борьбу с инфекционными заболеваниями на глобальном уровне.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открыла радиоактивность, что стало важным шагом в физике и химии, а братья Люмьер создали первые фильмы, положив начало кинематографу.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является родиной множества изобретений, включая паскалев калькулятор и железнодорожные технологии, а ее ученые получили более сотни Нобелевских премий.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учёные и открытия Франции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850" y="1756850"/>
            <a:ext cx="468000" cy="46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3600" y="1803650"/>
            <a:ext cx="468000" cy="37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7350" y="1756850"/>
            <a:ext cx="468000" cy="46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влияние Франции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5998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считается столицей моды, где зародились стили, такие как романтизм, импрессионизм и кубизм, повлиявшие на мировое искусство и дизайн.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12097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мода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5360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входит в число шести официальных языков ООН и используется миллионами людей по всему миру, что укрепляет культурную связь между странами.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6347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французского языка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07350" y="2582800"/>
            <a:ext cx="223680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книги и фильмы получают международные награды, включая премии Оскар и Каннского кинофестиваля, продвигая культуру страны на мировой арене.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6917225" y="1556900"/>
            <a:ext cx="1626900" cy="86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и кино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 спорте: достижения и традиции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 де Франс — легендарная многодневная велогонка, которая ежегодно собирает лучших спортсменов со всего мира и миллионы зрителей.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дважды становилась чемпионом мира по футболу (в 1998 и 2018 годах), подтверждая высокие показатели национальной сборной.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Автоспорт представлен известными гонками Ле-Ман и этапами Формулы-1; на Олимпийских играх 2020 года французы завоевали 46 медалей.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регби, теннис и горные лыжи, страна является организатором и победителем множества международных соревнований в этих видах спорта.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во Франции обязательно с 3 до 16 лет и состоит из трёх уровней: начальная школа, колледж и лицей, готовящий детей к университету или профессиональной деятельности. Учебная программа ориентирована на всестороннее развитие.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образования во Франции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язык является основным в системе образования, при этом уделяется значение изучению иностранных языков. Страна гордится своими университетами, такими как Сорбонна, и поддержкой научных исследований среди молодежи.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французского языка и науки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язык: особенности системы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600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037" y="1172790"/>
            <a:ext cx="2718000" cy="1985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0133" y="1172790"/>
            <a:ext cx="2718000" cy="198541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праздники и фестивали Франции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8525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взятия Бастилии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855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июля французы отмечают День взятия Бастилии — символ национальной свободы и единства. По всей стране проходят торжественные парады, фейерверки и народные гулянья, собирающие множество участников.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2963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Карнавал в Ницце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212985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зимний праздник славится яркими парадами и огромными цветочными инсталляциями. Карнавал привлекает туристов со всего мира необычным зрелищем и праздничной атмосферой.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0600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Каннский кинофестиваль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060078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международный фестиваль, где демонстрируются лучшие фильмы и награждаются выдающиеся режиссёры и актёры. Мероприятие привлекает знаменитостей и поклонников кино из разных стран.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4290" y="1424925"/>
            <a:ext cx="2715420" cy="33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60200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курорты и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Лазурный берег известен своими пляжами и курортами, а Альпы привлекают любителей зимнего спорта. Ещё важны природные красоты замков Луары, которые охраняются ЮНЕСКО за культурное значение.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360000"/>
            <a:ext cx="8424000" cy="9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во Франции: направления и маршруты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6174075" y="1424925"/>
            <a:ext cx="2609700" cy="33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исторические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 поездки в Прованс с его ароматными лавандовыми полями, а также поездки в Нормандию с историческими памятниками. Кроме того, туристы посещают Диснейленд в Париже и городок Петербург для новых впечатлений.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Франции и их значение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Французский триколор — синий, белый и красный — символизирует свободу, равенство и братство, отражая ценности революции и национального единства, отражённые в национальном девизе.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Галльский петух, эмблема Франции, и гимн «Марсельеза», используемый с 1795 года, олицетворяют патриотизм и историческую борьбу народа за независимость и свободу.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600" y="1176021"/>
            <a:ext cx="2006700" cy="15540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02900" y="1176021"/>
            <a:ext cx="2006700" cy="15540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7200" y="1176021"/>
            <a:ext cx="2006700" cy="155401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1500" y="1176021"/>
            <a:ext cx="2006700" cy="155401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2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62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Личности, повлиявшие на историю Франции
</a:t>
            </a:r>
            <a:endParaRPr lang="en-US" sz="2962" dirty="0"/>
          </a:p>
        </p:txBody>
      </p:sp>
      <p:sp>
        <p:nvSpPr>
          <p:cNvPr id="13" name="Text 2"/>
          <p:cNvSpPr txBox="1"/>
          <p:nvPr/>
        </p:nvSpPr>
        <p:spPr>
          <a:xfrm>
            <a:off x="4182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— император Европы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1820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Великий объединил большую часть Западной Европы в раннем Средневековье, заложив основы Французского государства и европейской христианской культуры.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79460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 Кодекс Наполеона и расширяя границы Франции, он оказал огромное влияние на законодательство и политический строй многих стран Европы в XIX веке.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5641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Бонапарт — реформатор и полководец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4708394" y="3564776"/>
            <a:ext cx="1893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Взяв в руки оружие, Жанна воодушевила французскую армию и внесла решающий вклад в освобождение страны от англичан в Столетней войне.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470840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Жанна д’Арк — национальная героиня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6849203" y="3564776"/>
            <a:ext cx="18780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 Кюри первой получила Нобелевскую премию среди женщин. Современные знаменитые французы, как модельер Коко Шанель и актер Жан Рено, продолжают прославлять страну в мире.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6842050" y="2848979"/>
            <a:ext cx="1893000" cy="5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 Кюри и современность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продолжает играть ключевую роль в мировой политике, культуре и науке. Ее наследие и инновации формируют облик современного общества и влияют на глобальные процессы.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сегодня: влияние и лидерство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2026-05-10T16:42:26Z</dcterms:created>
  <dcterms:modified xsi:type="dcterms:W3CDTF">2026-05-10T16:42:26Z</dcterms:modified>
</cp:coreProperties>
</file>