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154" y="1"/>
            <a:ext cx="4366616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Jobs and careers: vocabulary, simple sentences, and speaking about professions in English
</a:t>
            </a:r>
            <a:pPr algn="l" indent="0" marL="0">
              <a:lnSpc>
                <a:spcPct val="100000"/>
              </a:lnSpc>
              <a:buNone/>
            </a:pPr>
            <a:r>
              <a:rPr lang="en-US" sz="3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простые фразы и разговор о работе на английском.
</a:t>
            </a:r>
            <a:endParaRPr lang="en-US" sz="2821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профессий важна на уроке английского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jobs and careers помогает учить слова, строить короткие диалоги и говорить о людях. Она связана с семьёй, мечтами, планами на будущее и школьными проектами, поэтому быстро становится понятной и полезной.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1200" y="1443550"/>
            <a:ext cx="422100" cy="422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5237" y="1481440"/>
            <a:ext cx="432900" cy="346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6800" y="1443550"/>
            <a:ext cx="316575" cy="422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48590" y="3099450"/>
            <a:ext cx="432900" cy="346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5812" y="3096348"/>
            <a:ext cx="432900" cy="3463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по теме профессий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112580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Job и work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job называют конкретную работу или профессию, а work чаще описывает процесс труда. Эти слова помогают говорить о занятости, обязанностях и повседневной работе взрослых.
</a:t>
            </a:r>
            <a:endParaRPr lang="en-US" sz="1226" dirty="0"/>
          </a:p>
        </p:txBody>
      </p:sp>
      <p:sp>
        <p:nvSpPr>
          <p:cNvPr id="13" name="Text 3"/>
          <p:cNvSpPr txBox="1"/>
          <p:nvPr/>
        </p:nvSpPr>
        <p:spPr>
          <a:xfrm>
            <a:off x="351525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Career и profession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Career — это профессиональный путь человека, который развивается со временем. Profession — более общее слово для названия вида деятельности, например doctor, teacher или engineer.
</a:t>
            </a:r>
            <a:endParaRPr lang="en-US" sz="1226" dirty="0"/>
          </a:p>
        </p:txBody>
      </p:sp>
      <p:sp>
        <p:nvSpPr>
          <p:cNvPr id="14" name="Text 4"/>
          <p:cNvSpPr txBox="1"/>
          <p:nvPr/>
        </p:nvSpPr>
        <p:spPr>
          <a:xfrm>
            <a:off x="5904675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School, hospital, shop, office, factory и farm часто встречаются вместе с названиями профессий. По месту работы легче понять, чем занимается человек и какие действия он выполняет.
</a:t>
            </a:r>
            <a:endParaRPr lang="en-US" sz="1226" dirty="0"/>
          </a:p>
        </p:txBody>
      </p:sp>
      <p:sp>
        <p:nvSpPr>
          <p:cNvPr id="15" name="Text 5"/>
          <p:cNvSpPr txBox="1"/>
          <p:nvPr/>
        </p:nvSpPr>
        <p:spPr>
          <a:xfrm>
            <a:off x="2248600" y="3576400"/>
            <a:ext cx="22497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для 5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Ученикам полезно запомнить teacher, doctor, nurse, driver, cook, firefighter, baker, farmer, actor, singer, artist, engineer, programmer и shop assistant. Это базовый словарь для описания людей.
</a:t>
            </a:r>
            <a:endParaRPr lang="en-US" sz="1280" dirty="0"/>
          </a:p>
        </p:txBody>
      </p:sp>
      <p:sp>
        <p:nvSpPr>
          <p:cNvPr id="16" name="Text 6"/>
          <p:cNvSpPr txBox="1"/>
          <p:nvPr/>
        </p:nvSpPr>
        <p:spPr>
          <a:xfrm>
            <a:off x="4655825" y="3573299"/>
            <a:ext cx="2249700" cy="10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связать слова в речь
</a:t>
            </a:r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только узнавать слова, но и использовать их в коротких фразах. Так ученик может сказать, кто где работает и что делает на работе.
</a:t>
            </a:r>
            <a:endParaRPr lang="en-US" sz="140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534" y="1469708"/>
            <a:ext cx="3093893" cy="32023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работают люди: места работы и профессии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73575" y="1549350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работают teacher, librarian и headteacher. Эти слова легко связать с уроками, книгами, расписанием и повседневной школьной жизнью, поэтому они быстро запоминаются.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583211" y="1549350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Больница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Hospital ассоциируется с doctor, nurse и dentist. Эти профессии помогают говорить о здоровье, лечении и заботе о людях, а также использовать знакомые детям ситуации.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873575" y="3188446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 и дорога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Shop assistant и cashier работают в магазине, а driver и pilot связаны с транспортом. Такие примеры показывают, что профессия всегда связана с конкретным местом и задачей.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583211" y="3188446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и кафе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Cook и waiter часто работают на кухне или в кафе. Эти слова удобно использовать, когда нужно описать приготовление еды, обслуживание гостей и работу в команде.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знакомые школьникам профессии и частота их упоминания в учебной теме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заданиях встречаются профессии, которые легко показать на картинке и связать с жизнью ребёнка.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teacher, doctor, policeman, firefighter и cook; реже появляются musician, driver и shop assistant.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jobs and careers; условная частота упоминания в заданиях.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Сообщаем о профессии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простого ответа подходят модели My mother is a teacher и He works as a driver. Такие предложения короткие, понятные и удобные для первых устных ответов.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желании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want to be a doctor помогает сказать о мечте или будущем плане. Её легко заменить на pilot, artist, vet или любую другую знакомую профессию.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Задаём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What is your mother? и What does your father do? помогают узнать профессию человека. Они тренируют не только лексику, но и структуру английского вопроса.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Даём короткий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He is a cook, She works in a school и They work in a hospital закрепляют модель. Краткая форма делает речь уверенной и удобной для диалога.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назвать профессию в английском предложении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2159531"/>
            <a:ext cx="4176900" cy="14066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Профессия, место работы и действия на работе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профессия, место работы и действие соединяются в одном коротком предложении.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 те же профессии легко описывать через место, действие и пример предложения.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учебная лексика по теме jobs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короткий рассказ о профессии на 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 устного ответа и мини-описания в тетради.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5800" y="1481440"/>
            <a:ext cx="432900" cy="346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5237" y="1481440"/>
            <a:ext cx="432900" cy="346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637" y="1481440"/>
            <a:ext cx="432900" cy="346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0371" y="3061560"/>
            <a:ext cx="369338" cy="422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1212" y="3058458"/>
            <a:ext cx="422100" cy="422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Глаголы, которые часто встречаются в теме jobs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2580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 и teach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 и teach нужны, чтобы описывать занятие человека и работу учителя. В Present Simple формы often становятся he works и she teaches, поэтому полезно сразу запоминать глагол вместе с окончанием.
</a:t>
            </a:r>
            <a:endParaRPr lang="en-US" sz="1226" dirty="0"/>
          </a:p>
        </p:txBody>
      </p:sp>
      <p:sp>
        <p:nvSpPr>
          <p:cNvPr id="12" name="Text 3"/>
          <p:cNvSpPr txBox="1"/>
          <p:nvPr/>
        </p:nvSpPr>
        <p:spPr>
          <a:xfrm>
            <a:off x="351525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 и care for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 и care for показывают заботу о людях. Эти глаголы часто встречаются в описании doctor, nurse и firefighter, потому что их работа связана с поддержкой и безопасностью.
</a:t>
            </a:r>
            <a:endParaRPr lang="en-US" sz="1226" dirty="0"/>
          </a:p>
        </p:txBody>
      </p:sp>
      <p:sp>
        <p:nvSpPr>
          <p:cNvPr id="13" name="Text 4"/>
          <p:cNvSpPr txBox="1"/>
          <p:nvPr/>
        </p:nvSpPr>
        <p:spPr>
          <a:xfrm>
            <a:off x="5904675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Drive и build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Drive помогает говорить о водителе и транспорте, а build — о людях, которые создают что-то руками. Такие глаголы расширяют словарь и делают предложения точнее.
</a:t>
            </a:r>
            <a:endParaRPr lang="en-US" sz="1332" dirty="0"/>
          </a:p>
        </p:txBody>
      </p:sp>
      <p:sp>
        <p:nvSpPr>
          <p:cNvPr id="14" name="Text 5"/>
          <p:cNvSpPr txBox="1"/>
          <p:nvPr/>
        </p:nvSpPr>
        <p:spPr>
          <a:xfrm>
            <a:off x="2248600" y="3576400"/>
            <a:ext cx="22497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Cook, clean, make
</a:t>
            </a:r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Cook, clean и make удобно использовать в повседневных описаниях работы. Они подходят для кухонных, домашних и обслуживающих профессий, где важны порядок, еда и готовый результат.
</a:t>
            </a:r>
            <a:endParaRPr lang="en-US" sz="1203" dirty="0"/>
          </a:p>
        </p:txBody>
      </p:sp>
      <p:sp>
        <p:nvSpPr>
          <p:cNvPr id="15" name="Text 6"/>
          <p:cNvSpPr txBox="1"/>
          <p:nvPr/>
        </p:nvSpPr>
        <p:spPr>
          <a:xfrm>
            <a:off x="4655825" y="3573299"/>
            <a:ext cx="2249700" cy="10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Write, read, fix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Write, read и fix часто встречаются в заданиях о разных профессиях. Эти слова помогают говорить не только о действиях, но и о навыках, которые нужны на работе.
</a:t>
            </a:r>
            <a:endParaRPr lang="en-US" sz="132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2550" y="1516558"/>
            <a:ext cx="2976729" cy="30935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Мечты о будущей профессии: what do you want to be?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42397" y="1730223"/>
            <a:ext cx="20348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мечте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do you want to be? — это удобный вопрос о планах на будущее. Он помогает начать разговор о том, кем ученик хотел бы стать, когда вырастет.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842397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про 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Future, dream, study и learn помогают говорить о том, что профессия связана с учёбой и подготовкой. Будущая работа часто зависит от того, чему человек научится сейчас.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296211" y="1730224"/>
            <a:ext cx="2037790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используют I want to be a teacher, a vet, a pilot или an artist. Такие ответы легко произнести и связать с личными интересами ребёнка.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295855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 мечтах делает тему близкой школьникам и показывает, что английский можно использовать для самопрезентации, планов и коротких рассказов о себе.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помогают в разных профессиях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делают описание профессии точнее: можно говорить не только о работе, но и о характере человека.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качества — careful, brave и kind: они чаще всего помогают объяснить, почему человек подходит для своей профессии.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теме jobs and careers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6453" y="1757140"/>
            <a:ext cx="750900" cy="60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1784" y="3141338"/>
            <a:ext cx="640238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5766" y="1691638"/>
            <a:ext cx="548775" cy="73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4303" y="3141350"/>
            <a:ext cx="731700" cy="731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 и профессии, с которыми они связаны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English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помогает читать названия профессий, задавать вопросы о работе и строить короткие ответы. Он особенно полезен, когда нужно рассказать о будущем выборе и школьном проекте.
</a:t>
            </a:r>
            <a:endParaRPr lang="en-US" sz="1349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Science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науки связаны с doctor, veterinarian и pharmacist. Эти профессии требуют знаний о здоровье, теле человека и лекарствах, поэтому школьные эксперименты и наблюдения становятся хорошей основой.
</a:t>
            </a:r>
            <a:endParaRPr lang="en-US" sz="1276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Math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связана с профессиями engineer, banker и programmer. В этих сферах важны точность, логика и умение считать, поэтому школьные задачи помогают увидеть практическую пользу предмета.
</a:t>
            </a:r>
            <a:endParaRPr lang="en-US" sz="1349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 and Technology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технология связаны с artist, designer, photographer, programmer, engineer и mechanic. Эти предметы развивают творчество, аккуратность и умение работать с идеями и инструментами.
</a:t>
            </a:r>
            <a:endParaRPr lang="en-US" sz="134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816458"/>
            <a:ext cx="3604200" cy="15105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teacher, doctor, firefighter, cook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чем отличаются профессии по месту работы, действиям и личным качествам.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профессии есть своё место работы и свой набор действий, а прилагательное помогает описать человека точнее.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учебная лексика по теме professions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диалоги о профессиях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869950" y="1783996"/>
            <a:ext cx="2966241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 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в этой теме обычно начинаются с короткого вопроса о профессии. Ответ строится просто: She is a nurse. Такая модель помогает быстро запомнить новую лексику и использовать её без длинных фраз.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9950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человек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элемент диалога — действие. На вопрос What does she do? можно ответить She helps people. Такие реплики особенно полезны для парной работы, потому что они короткие, понятные и легко повторяются.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47764" y="1783995"/>
            <a:ext cx="2970544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 — уточнить, где работает человек. Фраза Where does she work? часто получает ответ She works in a hospital. Это учит соединять профессию с местом работы и готовит к более полным описаниям.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слова к предложению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перейти от словаря к устной и письменной речи.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и в библиотеке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дети видят учителя в классе, а после уроков могут зайти в библиотеку, где работает librarian. Эти профессии легко узнать по книгам, тетрадям и спокойной атмосфере вокруг. Они помогают учиться и находить нужную информацию.
</a:t>
            </a:r>
            <a:endParaRPr lang="en-US" sz="1244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9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больнице и в магазине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больнице врач и медсестра помогают людям, а в магазине продавец отвечает на вопросы покупателей. Их легко заметить по действиям: кто-то лечит, кто-то советует, кто-то показывает товар на полке. Это знакомые детям ситуации.
</a:t>
            </a:r>
            <a:endParaRPr lang="en-US" sz="1339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дороге и в автобусе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Водитель каждый день перевозит людей или товары, поэтому его часто видят на улицах и остановках. Рядом можно встретить автобус, машину или такси. Такая профессия хорошо запоминается, потому что связана с движением и дорогой.
</a:t>
            </a:r>
            <a:endParaRPr lang="en-US" sz="1245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рядом с нами каждый день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Слова-описания профессий: какие прилагательные подходят лучше всего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помогают сделать ответ более живым и показать, почему человек подходит для своей работы.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универсальное слово — helpful: оно подходит сразу нескольким профессиям. Brave и creative, напротив, выделяют более узкие, но яркие роли.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словаря темы jobs and careers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50" y="923925"/>
            <a:ext cx="2802600" cy="3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путаницы особенно мешают строить точные предложения.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самые заметные ошибки — путать job и work, забывать -s в Present Simple и смешивать похожие профессии по смыслу.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типичных учебных ошибок по теме jobs and careers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821693"/>
            <a:ext cx="4176900" cy="20823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темы для 5 класса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словарь помогает быстро вспомнить ключевые слова и сразу использовать их в предложениях.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покрывают самые частые ситуации: школа, больница, дорога и кухня. Их удобно учить вместе с короткими примерами.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по теме professions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темы Jobs and Careers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учит называть профессии, говорить о работе и описывать людей простыми английскими фразами. Она полезна для Present Simple, диалогов и первых рассказов о будущем.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2026-05-30T14:07:05Z</dcterms:created>
  <dcterms:modified xsi:type="dcterms:W3CDTF">2026-05-30T14:07:05Z</dcterms:modified>
</cp:coreProperties>
</file>