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прямые, отрезки: язык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базовые объекты, на которых строится вся геометрия.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 и отрезки нужны в построениях, чертежах, координатной плоскости, а также при изучении фигур и задач на измерение расстояний.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понятия встречаются в геометрии 8 класса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 геометрический объект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имеет длины, ширины и толщины, поэтому в геометрии её считают самым простым объектом, который лишь указывает положение.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точку ставят маленьким чётким знаком и подписывают заглавной буквой, чтобы легко ссылаться на неё в задаче и ответе.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обозначают вершины фигур, концы отрезков, места пересечения линий и положения на координатной плоскости, где важно точно указать место.
</a:t>
            </a:r>
            <a:endParaRPr lang="en-US" sz="1721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точки невозможно аккуратно записать построение или объяснить, где именно находится нужный элемент рисунка, поэтому она служит основой обозначений.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прямую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начала и конца: она продолжается в обе стороны бесконечно, поэтому на рисунке её не ограничивают отрезками.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прямую показывают линией со стрелками на концах. Так подчеркивают, что она не заканчивается в пределах рисунка.
</a:t>
            </a:r>
            <a:endParaRPr lang="en-US" sz="1545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можно провести только одну прямую. Это свойство помогает строить чертежи и проверять правильность решения задач.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 отрезок: главное различие
</a:t>
            </a:r>
            <a:endParaRPr lang="en-US" sz="309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базовых объектов помогает быстро увидеть, что именно можно измерять и как их обозначать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видно: только отрезок имеет конечную длину, которую можно измерить линейкой.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отрезок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двух точек получается отрезок и как его длина становится измеримой.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нескольких отрезков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отрезки могут заметно отличаться по длине, даже если все они заданы одинаково просто — двумя буквами концов.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отрезок — GH, самый короткий — AB; длина прямо связана с расстоянием между концами.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из условия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обозначают двумя буквами его концов: AB или BA. Порядок букв не меняет сам объект, потому что оба обозначения указывают на одни и те же точки.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называют по двум точкам, через которые она проходит, например прямая AB. Так удобнее различать линии на одном и том же рисунке.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обозначают одной буквой, например A. Такое короткое обозначение помогает быстро читать чертёж, особенно когда на нём много элементов.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буквы делают запись задач понятной и исключают путаницу между разными линиями, точками и отрезками на одном рисунке.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Луч: ещё один важный объект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начало, но не имеет конца: он продолжается бесконечно в одном направлении, поэтому на чертеже его показывают одной стрелкой.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помогает обозначать направление движения, распространение света, границу угла и другие ситуации, где важно указать только одно направление.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отрезка, у луча есть только одна начальная точка. Поэтому его нельзя измерить как конечный участок между двумя концами.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случая помогают быстро понять, как две прямые могут вести себя на плоскости и что искать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 сводятся к трём основным ситуациям, которые по-разному используются при построениях и решении геометрических задач.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отрезка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
</a:t>
            </a:r>
            <a:pPr algn="ctr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AB разделён точкой M на две части, середина делает их одинаковыми. Это удобно проверять по длинам: когда AM и MB равны, точка M действительно находится посередине. Такой способ помогает быстро находить центр отрезка на чертеже.
</a:t>
            </a:r>
            <a:endParaRPr lang="en-US" sz="11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AB длина 8 см. Если точка M — его середина, то каждая часть составляет 4 см. На рисунке обе половины подписывают одинаковыми значениями, чтобы сразу было видно равенство и точное положение точки.
</a:t>
            </a:r>
            <a:endParaRPr lang="en-US" sz="1188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ctr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нужна при построении фигур, поиске симметрии и делении расстояния на равные части. В задачах она помогает точно описывать чертёж и избегать ошибок при измерениях линейкой.
</a:t>
            </a:r>
            <a:endParaRPr lang="en-US" sz="11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и длинных отрезков используют разные единицы. Выбор подходящей единицы помогает записать длину удобнее и 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отрезки удобнее измерять в мм и см, а большие — в дм и м; правильная единица делает запись длины точнее.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единицы длины из 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сравнение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способы сравнения отрезков: наложение, измерение линейкой и сравнение числовых значений.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неравные отрезки на примерах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одинаковая длина не зависит от положения отрезка на рисунке. Важно сравнивать именно число сантиметров, а не внешний вид линий.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 и CD равны, EF самый короткий, GH самый длинный. Сравнение длины удобно вести по числам.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прямой, на отрезке и вне их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лежит на прямой, если она принадлежит этой линии и продолжает её направление. На чертеже такая точка отмечается прямо на линии и помогает задавать пересечения и построения.
</a:t>
            </a:r>
            <a:endParaRPr lang="en-US" sz="1673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между концами отрезка, она принадлежит отрезку. Это важное свойство используют в задачах на деление, сравнение частей и нахождение середины.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может не лежать ни на прямой, ни на отрезке. Тогда её положение описывают отдельно, чтобы точно читать условие задачи и не путать разные объекты на чертеже.
</a:t>
            </a:r>
            <a:endParaRPr lang="en-US" sz="16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дома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тетради, сторона линейки и ребро парты напоминают отрезки: у них есть начало и конец, а длину можно измерить. Даже натянутая нить помогает увидеть, как выглядит прямой участок линии.
</a:t>
            </a:r>
            <a:endParaRPr lang="en-US" sz="127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 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разметка, рельсы и линия горизонта показывают примеры прямых или их изображений на плоскости. Такие образы помогают легче понимать геометрические чертежи и находить похожие линии в реальной жизни.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геометрию вокруг себя, абстрактные определения становятся понятнее. Предметы из повседневной жизни помогают быстрее запомнить, чем отличается прямая от отрезка и где применяется каждый объект.
</a:t>
            </a:r>
            <a:endParaRPr lang="en-US" sz="1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длинами отрезков в школьных задачах.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прямые и отрезки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областях эти объекты помогают не только рисовать, но и точно описывать пространство. Поэтому их изучение полезно и в математике, и в практических схемах.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чаще задают направление и границы, а отрезки — измеряемые расстояния. Вместе они нужны почти везде, где важны точность и наглядность.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 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базовых объектов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геометрические объекты и как они используются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 и луч образуют основу геометрического языка; из них строят фигуры и описывают чертежи.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курса 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точки, прямые и 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объекта помогают точно описывать чертежи, измерять расстояния и строить фигуры. Понимая их свойства, легче переходить к углам, треугольникам, параллельным прямым и другим темам геометрии.
</a:t>
            </a:r>
            <a:endParaRPr lang="en-US" sz="39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2026-05-29T03:18:34Z</dcterms:created>
  <dcterms:modified xsi:type="dcterms:W3CDTF">2026-05-29T03:18:34Z</dcterms:modified>
</cp:coreProperties>
</file>