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«Няне»: о чём это стихотворение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близком человеке: няня Арина Родионовна согревала поэта в детстве.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1824–1826 годах Пушкин жил в Михайловском, вдали от Петербурга и друзей. В одиночестве чаще вспоминал детство и домашние лица. Арина Родионовна Яковлева, крепостная няней с ранних лет, рассказывала сказки и народные прибаутки — и стала важной частью его мира.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Михайловском и его няня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жила в семье Пушкиных и много лет заботилась о маленьком Саше. В её присутствии ребёнок чувствовал не просто уход, а спокойствие и защиту.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строится из простых человеческих качеств: терпения, ласки и мудрости. Пушкин вспоминает в ней то, что обычно не видно в больших событиях, но согревает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Арина Родионовна стала символом доброго и надёжного сердца. Через её воспоминание в стихотворение входит ощущение «дома» и тепла, которое остаётся навсегда.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Арина Родионовна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показана как пожилая женщина у окна: она ждёт, занимается тихими делами и словно не нарушает тишину. Вечер, свет и спокойный ритм создают ощущение уюта.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свеча и рукоделие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простые бытовые детали — свеча, вязание, тёплое мерцание света. Они помогают почувствовать и одиночество вдали от дома, и нежное внимание к тому, кого любили.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няни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тема — благодарная память о близком человеке. Пушкин показывает, как сердечная забота в детстве превращается в важное чувство на годы.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благодарностью звучат разлука и одиночество, а также верность и нежность. Любовь направлена к тому, кто берег и поддерживал в ранние годы, когда нужна была простая ласка.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убеждает: самые тёплые чувства часто связаны не с громкими событиями, а с привычной домашней жизнью — с тем, что происходит тихо и постоянно.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настроений создана по текстовой последовательности образов стихотворения «Няне» (оценка настроения: тоска → ожидание → нежность → благодарность).
</a:t>
            </a:r>
            <a:endParaRPr lang="en-US" sz="69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грусти к благодарности связан с тем, что герой не просто скучает, а вспоминает и «разговаривает» с няней мысленно.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настроения показывает путь: от разлуки — к внутреннему теплу. Чем сильнее память, тем заметнее благодарность.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лирического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возникает привычная домашняя обстановка. Она помогает представить няню «рядом» и возвращает ощущение устойчивости, словно дом продолжается даже без героя.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чувства разлуки: лирический герой говорит о расстоянии так, будто неловко молчит, но всё равно тянется к няне мыслями.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к главному — память о няне остаётся живой. Благодарность в конце звучит особенно сильно: любовь держится на заботе, которую поэт получил в детстве.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появляется мысленный разговор: герой обращается к няне внутри себя. Так разрыв во времени превращается в живую связь, а эмоции становятся доверительными.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1431" y="1263800"/>
            <a:ext cx="370448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→ её значение → роль в стихотворении, чтобы понять, как создаётся образ няни.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работают как «ключи» к чувствам: через окно, вечер и рукоделие передаются ожидание, одиночество и нежность.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образов и деталей по тексту стихотворения «Няне».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ясных, понятных выражений. Они помогают школьнику быстро уловить главное: герой скучает и благодарит, не пряча чувства за сложными формулами.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обращения создают ощущение доверительного разговора. Няня воспринимается не «персонажем из прошлого», а живым близким человеком, с которым можно говорить.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обращения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ровно и тихо, как напев. Благодаря этому стихотворение легче читать вслух, а настроение остаётся сосредоточенным на чувствах.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возвращают читателя к одному настроению — нежности и памяти. Так создаётся эффект постепенного усиления: грусть переходит в благодарность.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образа няни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воспоминание превращается в чувство: от детской памяти к благодарности.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с ранних лет знакомила Пушкина с народной речью: сказками, песнями, прибаутками. Эти истории складывались в живой образ родного языка и учили слушать интонацию.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няни важен не только для детских воспоминаний. Через её голос и привычный домашний мир Пушкин учился писать правдиво: тепло, близко и с уважением к человеку.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поэт стал особенно чувствителен к звучанию простых слов. В его стихах часто слышна напевность и ритм устной речи, словно разговор продолжается на бумаге.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няня важна для Пушкина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Михайловском жил вдали от Петербурга и друзей, и в этом одиночестве особенно остро думал о прошлом. В такие моменты память возвращала самые тёплые домашние лица — прежде всего няню, которая была рядом в детстве.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Михайловском и тишина воспоминаний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русское окно в доме Михайловского становится зрительным образом ожидания. В стихотворении спокойная, вечерняя обстановка помогает понять разлуку: герой мысленно обращается к няне, потому что связь с ней не исчезла.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будто соединяет прошлое и настоящее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связано с жизнью Пушкина в Михайловском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по описанию чувств в учебно-методических разборaх (без точного измерения текста).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доли занимают благодарность и нежность: они задают общий тон текста. Тоска усиливается разлукой, а уважение показывает любовь, основанную на доброте.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суммировать благодарность и нежность, становится видно: стихотворение звучит как признание в любви к человеку, который был опорой. Одиночество поддерживает драматургию разлуки.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выражены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близком человеке, доброте и памяти — о том, что знакомо детям 10–11 лет. Каждый узнаёт чувство: хочется сохранить в сердце тех, кто заботится дома.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требует сложных событий: в центре — переживания и тёплые бытовые детали. Поэтому легко понять текст даже без специальных знаний по литературе.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как искренний разговор. Пушкин не отвлекает украшениями ради красоты, а помогает почувствовать любовь и уважение к старшим через понятные образы.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64" y="1518700"/>
            <a:ext cx="3251673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по смысловым деталям стихотворения «Няне».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слова стихотворения с образами и их смыслом — чтобы легче читать и обсуждать текст.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работают вместе: бытовая сцена (окно, вечер) усиливает чувство разлуки, а слова о памяти и ласке делают текст тёплым.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помогают понять текст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благодарности: оно показывает, что забота взрослых делает жизнь ребёнка спокойнее. Важно замечать такие мелочи и понимать их ценность.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что добро остаётся надолго. Даже когда человек далеко, чувство связи может жить в мыслях и поступках, возвращаясь снова и снова.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напоминает о ценности семьи, внимания и тёплых слов. Поэт убеждает: нежность не только в больших делах, но и в повседневном человеческом участии.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добро нельзя забывать. Когда мы бережём память о тех, кто помогал, мы становимся внимательнее к окружающим и к своим близким.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по описанию настроений в литературных разборaх (условные величины).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оттенки — тишина и любовь: они создают общий «свет» текста. Ожидание и грусть связаны с тем, что герой далеко от няни.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печальные переживания не исчезают, но превращаются в нежность благодаря памяти. Любовь и тишина выступают главными опорами смысла.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основным оттенкам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доброй сказительницы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воспринимается не только как няня Пушкина, но и как символ доброй русской сказительницы. Её умение рассказывать поддерживало в доме атмосферу мудрости и терпения — то, что осталось в культурной памяти как тепло родных историй.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старинный быт помогает «увидеть» текст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русский интерьер, прялка, платок или портрет в историческом стиле подсказывают, как именно могла выглядеть повседневная забота. Такие детали помогают понять, почему Пушкин вспоминал Арину Родионовну с неизменной теплотой и уважением.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в памяти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остаётся понятным, потому что тема любви к близким не устаревает. Почти каждый школьник узнаёт себя в заботе и благодарности, которые хочется сохранить в памяти.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простые слова и ясные чувства. Текст легко запоминается и подходит для выразительного чтения, когда важно передать паузу, нежность и уважение.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говорить о благодарности старшим и о том, что связь между поколениями поддерживается вниманием. Поэтому «Няню» читают и обсуждают на уроках литературы и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читают и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«Няне» соединяет личную память Пушкина, образ Арины Родионовны и красоту простого русского слова. Оно показывает, что забота одного человека способна согревать всю жизнь.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значение стихотворения «Няне»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2026-05-12T21:29:12Z</dcterms:created>
  <dcterms:modified xsi:type="dcterms:W3CDTF">2026-05-12T21:29:12Z</dcterms:modified>
</cp:coreProperties>
</file>