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речи. Повествование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Повествование помогает увидеть события в движении: от начала к финалу.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слышим его в сказках, новостях, дневниках и рассказах о школьных событиях. Этот тип речи учит ясно передавать, что произошло сначала, потом и в конце.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Повествование вокруг нас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4600" y="807050"/>
            <a:ext cx="151998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повествование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2622300" y="686975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вопрос такого текста: что произошло? Обычно в центре находятся герои, событие, развитие действия и его результат или итог.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26223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Повествование — это тип речи, который сообщает о действиях и событиях в их последовательности. В нём важно показать, как одно событие сменяет другое.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106376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повествования важен не только сам факт, но и порядок событий. Если нарушить последовательность, читателю будет трудно понять ход рассказа.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3395225"/>
            <a:ext cx="9042900" cy="369695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русскому языку, 6 класс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повествования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Повествование легко узнать по его языку и строению.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Повествование строится вокруг действий и их последовательности, а не вокруг перечисления признаков предмета.
</a:t>
            </a:r>
            <a:endParaRPr lang="en-US" sz="4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88950" y="25"/>
            <a:ext cx="9197749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187625"/>
            <a:ext cx="7894800" cy="67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Завязка и развитие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Завязка показывает, с чего начинается событие и какая ситуация возникает. Затем развитие действия раскрывает ход событий и подводит читателя к главному моменту.
</a:t>
            </a:r>
            <a:pPr algn="l" indent="0" marL="0">
              <a:lnSpc>
                <a:spcPct val="100000"/>
              </a:lnSpc>
              <a:buNone/>
            </a:pPr>
            <a:r>
              <a:rPr lang="en-US" sz="4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Кульминация и развязка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Кульминация — самый напряжённый эпизод. После него наступает развязка: событие завершается, а читатель понимает его результат.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679325" y="440675"/>
            <a:ext cx="70398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развития события в повествовании
</a:t>
            </a:r>
            <a:endParaRPr lang="en-US" sz="423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9033" y="2915264"/>
            <a:ext cx="505125" cy="8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4462" y="2915264"/>
            <a:ext cx="808200" cy="80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4009" y="6708251"/>
            <a:ext cx="835200" cy="6681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74992" y="6638231"/>
            <a:ext cx="707175" cy="80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Языковые средства повествования
</a:t>
            </a:r>
            <a:endParaRPr lang="en-US" sz="45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57075" y="399312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пришёл, открыл, заметил, побежал передают движение и делают рассказ живым и динамичным.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2186875" y="299612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действия
</a:t>
            </a:r>
            <a:endParaRPr lang="en-US" sz="3200" dirty="0"/>
          </a:p>
        </p:txBody>
      </p:sp>
      <p:sp>
        <p:nvSpPr>
          <p:cNvPr id="11" name="Text 4"/>
          <p:cNvSpPr txBox="1"/>
          <p:nvPr/>
        </p:nvSpPr>
        <p:spPr>
          <a:xfrm>
            <a:off x="9794275" y="399317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Сначала, потом, вскоре, наконец помогают выстроить события по порядку и не потерять связь между эпизодами.
</a:t>
            </a:r>
            <a:endParaRPr lang="en-US" sz="2500" dirty="0"/>
          </a:p>
        </p:txBody>
      </p:sp>
      <p:sp>
        <p:nvSpPr>
          <p:cNvPr id="12" name="Text 5"/>
          <p:cNvSpPr txBox="1"/>
          <p:nvPr/>
        </p:nvSpPr>
        <p:spPr>
          <a:xfrm>
            <a:off x="11030275" y="298082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времени
</a:t>
            </a:r>
            <a:endParaRPr lang="en-US" sz="3200" dirty="0"/>
          </a:p>
        </p:txBody>
      </p:sp>
      <p:sp>
        <p:nvSpPr>
          <p:cNvPr id="13" name="Text 6"/>
          <p:cNvSpPr txBox="1"/>
          <p:nvPr/>
        </p:nvSpPr>
        <p:spPr>
          <a:xfrm>
            <a:off x="10570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реплики делают текст более выразительным и помогают показать, как герои реагируют на происходящее.
</a:t>
            </a:r>
            <a:endParaRPr lang="en-US" sz="2500" dirty="0"/>
          </a:p>
        </p:txBody>
      </p:sp>
      <p:sp>
        <p:nvSpPr>
          <p:cNvPr id="14" name="Text 7"/>
          <p:cNvSpPr txBox="1"/>
          <p:nvPr/>
        </p:nvSpPr>
        <p:spPr>
          <a:xfrm>
            <a:off x="2186875" y="670377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
</a:t>
            </a:r>
            <a:endParaRPr lang="en-US" sz="3200" dirty="0"/>
          </a:p>
        </p:txBody>
      </p:sp>
      <p:sp>
        <p:nvSpPr>
          <p:cNvPr id="15" name="Text 8"/>
          <p:cNvSpPr txBox="1"/>
          <p:nvPr/>
        </p:nvSpPr>
        <p:spPr>
          <a:xfrm>
            <a:off x="97942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и глаголы разных видов помогают передать скорость событий и их смену без лишних подробностей.
</a:t>
            </a:r>
            <a:endParaRPr lang="en-US" sz="2500" dirty="0"/>
          </a:p>
        </p:txBody>
      </p:sp>
      <p:sp>
        <p:nvSpPr>
          <p:cNvPr id="16" name="Text 9"/>
          <p:cNvSpPr txBox="1"/>
          <p:nvPr/>
        </p:nvSpPr>
        <p:spPr>
          <a:xfrm>
            <a:off x="11030275" y="670377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Динамичные предложения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текст о школьном дне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чаще всего встречаются в повествовании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текстах о событиях часто повторяются слова, которые помогают показать движение и смену эпизодов.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Главную роль играют действия и временные связи, поэтому повествование звучит последовательно и наглядно.
</a:t>
            </a:r>
            <a:endParaRPr lang="en-US" sz="4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58892" y="886492"/>
            <a:ext cx="15065400" cy="15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Временная последовательность событий
</a:t>
            </a:r>
            <a:endParaRPr lang="en-US" sz="46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3046900" y="359800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узнаёт, с чего всё началось: появляется герой, место действия или первая ситуация.
</a:t>
            </a:r>
            <a:endParaRPr lang="en-US" sz="2600" dirty="0"/>
          </a:p>
        </p:txBody>
      </p:sp>
      <p:sp>
        <p:nvSpPr>
          <p:cNvPr id="11" name="Text 3"/>
          <p:cNvSpPr txBox="1"/>
          <p:nvPr/>
        </p:nvSpPr>
        <p:spPr>
          <a:xfrm>
            <a:off x="9925825" y="359800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Возникает новый эпизод, который связывает части рассказа и приближает к главному моменту.
</a:t>
            </a:r>
            <a:endParaRPr lang="en-US" sz="2600" dirty="0"/>
          </a:p>
        </p:txBody>
      </p:sp>
      <p:sp>
        <p:nvSpPr>
          <p:cNvPr id="12" name="Text 4"/>
          <p:cNvSpPr txBox="1"/>
          <p:nvPr/>
        </p:nvSpPr>
        <p:spPr>
          <a:xfrm>
            <a:off x="6528162" y="732825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продолжаются одно за другим, и становится понятно, как развивается действие.
</a:t>
            </a:r>
            <a:endParaRPr lang="en-US" sz="2600" dirty="0"/>
          </a:p>
        </p:txBody>
      </p:sp>
      <p:sp>
        <p:nvSpPr>
          <p:cNvPr id="13" name="Text 5"/>
          <p:cNvSpPr txBox="1"/>
          <p:nvPr/>
        </p:nvSpPr>
        <p:spPr>
          <a:xfrm>
            <a:off x="13375125" y="732825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завершается, и читатель видит итог, результат или решение ситуации.
</a:t>
            </a:r>
            <a:endParaRPr lang="en-US" sz="2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91826" y="0"/>
            <a:ext cx="9191997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059600"/>
            <a:ext cx="7725300" cy="68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Повествование в сказке и рассказе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повествование часто строится вокруг испытаний героя: он отправляется в путь, встречает помощников, преодолевает трудности и получает заслуженный финал.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обычно изображается один жизненный случай или важное наблюдение. Здесь особенно заметны конкретные действия, события и их итог.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устроено повествование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движения событий от начала к завершению
</a:t>
            </a:r>
            <a:endParaRPr lang="en-US" sz="2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77300" y="487900"/>
            <a:ext cx="14758500" cy="14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Повествование и описание
</a:t>
            </a:r>
            <a:endParaRPr lang="en-US" sz="4500" dirty="0"/>
          </a:p>
        </p:txBody>
      </p:sp>
      <p:sp>
        <p:nvSpPr>
          <p:cNvPr id="6" name="Text 1"/>
          <p:cNvSpPr txBox="1"/>
          <p:nvPr/>
        </p:nvSpPr>
        <p:spPr>
          <a:xfrm>
            <a:off x="73970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помогает представить предмет, человека, место или явление через детали: цвет, форму, размер, настроение. В центре такого текста — признаки, а не развитие событий.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6831475" y="4264637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Повествование, напротив, показывает, что происходит: кто действует, что случилось, как меняется ситуация. Здесь особенно важны глаголы и слова, обозначающие время и порядок действий.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9" name="Text 4"/>
          <p:cNvSpPr txBox="1"/>
          <p:nvPr/>
        </p:nvSpPr>
        <p:spPr>
          <a:xfrm>
            <a:off x="1261855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тексте оба типа речи могут сочетаться, но их роль различна: описание создаёт образ, а повествование ведёт читателя от одного события к другому.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сравнение типов речи для 6 класса на основе их основных признаков.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типов речи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показатель динамики, тем заметнее в тексте развитие событий и смена эпизодов.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Повествование заметно динамичнее других типов речи: оно сильнее связано с действием и движением сюжета.
</a:t>
            </a:r>
            <a:endParaRPr lang="en-US" sz="4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06500" y="549125"/>
            <a:ext cx="13875000" cy="17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Повествование и рассуждение
</a:t>
            </a:r>
            <a:endParaRPr lang="en-US" sz="4600" dirty="0"/>
          </a:p>
        </p:txBody>
      </p:sp>
      <p:sp>
        <p:nvSpPr>
          <p:cNvPr id="6" name="Text 1"/>
          <p:cNvSpPr txBox="1"/>
          <p:nvPr/>
        </p:nvSpPr>
        <p:spPr>
          <a:xfrm>
            <a:off x="1326899" y="6366545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текстах эти типы речи нередко встречаются рядом: событие сначала сообщается, чтобы читатель понял, о чём идёт речь, а затем объясняется его значение.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326900" y="2930000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Повествование отвечает на вопрос «что произошло?» и показывает ход событий: сначала возникает ситуация, затем герои действуют, а после наступает результат или развязка.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10101251" y="2930000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Рассуждение отвечает на вопросы «почему?» и «зачем?». В нём автор не рассказывает цепочку событий, а объясняет причину, доказывает мысль и делает вывод.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10101251" y="6366545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сочетание делает текст более понятным и убедительным: повествование удерживает внимание, а рассуждение помогает осмыслить произошедшее и сформулировать вывод.
</a:t>
            </a:r>
            <a:endParaRPr lang="en-US" sz="2600" dirty="0"/>
          </a:p>
        </p:txBody>
      </p:sp>
      <p:sp>
        <p:nvSpPr>
          <p:cNvPr id="10" name="Text 5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012"/>
            <a:ext cx="5112600" cy="3989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688" y="2025012"/>
            <a:ext cx="5112600" cy="3989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98100" y="2025012"/>
            <a:ext cx="5112600" cy="3989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повествование встречается особенно часто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картинках герой идёт в школу, спешит на урок, решает задачу и радуется успеху. Короткие реплики и последовательные кадры помогают увидеть, как одно действие сменяет другое.
</a:t>
            </a:r>
            <a:endParaRPr lang="en-US" sz="2322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день в комиксе
</a:t>
            </a:r>
            <a:endParaRPr lang="en-US" sz="2800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сообщении о матче важно передать, как развивалась игра: кто первым забил, когда изменился счёт, чем завершилась встреча. Читатель легко следит за ходом событий и понимает итог.
</a:t>
            </a:r>
            <a:endParaRPr lang="en-US" sz="2322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32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Спортивный матч в новостях
</a:t>
            </a:r>
            <a:endParaRPr lang="en-US" sz="2732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записи можно перечислить дорогу, остановку у музея, прогулку по городу и возвращение домой. Такой текст создаёт ощущение личного переживания и точно передаёт порядок впечатлений.
</a:t>
            </a:r>
            <a:endParaRPr lang="en-US" sz="2322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Дневниковая запись о поездке
</a:t>
            </a:r>
            <a:endParaRPr lang="en-US" sz="264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2475" y="4187339"/>
            <a:ext cx="8493000" cy="288512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4362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связи в повествовании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0254875" y="2305150"/>
            <a:ext cx="7728300" cy="56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Слова-связки помогают выстроить события по порядку и сделать рассказ понятным.
</a:t>
            </a:r>
            <a:pPr algn="l" indent="0" marL="0">
              <a:lnSpc>
                <a:spcPct val="150041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Связующие слова помогают читателю не терять последовательность и лучше видеть развитие событий.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9645375" y="8170450"/>
            <a:ext cx="62919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наблюдения за речевыми средствами повествования.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25" y="647875"/>
            <a:ext cx="15790800" cy="14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повествовании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5870674" y="7147838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Ошибкой также бывает неудачный финал или повтор одних и тех же слов. Из-за этого рассказ звучит однообразно, неточно и не создаёт цельного впечатления.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6155574" y="5628212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 слишком увлекается описанием и почти не показывает действия. Тогда повествование теряет движение, а читатель перестаёт следить за развитием сюжета.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6456324" y="4203088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проблема — отсутствие слов-связок. Без них эпизоды выглядят разрозненными, а переходы между событиями становятся слишком резкими или совсем незаметными.
</a:t>
            </a:r>
            <a:endParaRPr lang="en-US" sz="2500" dirty="0"/>
          </a:p>
        </p:txBody>
      </p:sp>
      <p:sp>
        <p:nvSpPr>
          <p:cNvPr id="8" name="Text 4"/>
          <p:cNvSpPr txBox="1"/>
          <p:nvPr/>
        </p:nvSpPr>
        <p:spPr>
          <a:xfrm>
            <a:off x="6736799" y="2777963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 частых ошибок — смешение времён без причины: текст начинает звучать неестественно, и читателю труднее понять, когда происходило действие и что случилось раньше.
</a:t>
            </a:r>
            <a:endParaRPr lang="en-US" sz="2500" dirty="0"/>
          </a:p>
        </p:txBody>
      </p:sp>
      <p:sp>
        <p:nvSpPr>
          <p:cNvPr id="9" name="Text 5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композиции короткого повествовательного текста для 6 класса.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короткого рассказа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коротком рассказе объём частей неравномерен: самые подробные эпизоды обычно приходятся на середину текста.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часть приходится на развитие действия, поэтому именно там сосредоточены основные события и поворотный момент.
</a:t>
            </a:r>
            <a:endParaRPr lang="en-US" sz="4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текст на повествование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 анализа текста по признакам повествования.
</a:t>
            </a:r>
            <a:endParaRPr lang="en-US" sz="2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679950" y="491775"/>
            <a:ext cx="158556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Повествование в учебной работе шестиклассника
</a:t>
            </a:r>
            <a:endParaRPr lang="en-US" sz="4500" dirty="0"/>
          </a:p>
        </p:txBody>
      </p:sp>
      <p:sp>
        <p:nvSpPr>
          <p:cNvPr id="10" name="Text 2"/>
          <p:cNvSpPr txBox="1"/>
          <p:nvPr/>
        </p:nvSpPr>
        <p:spPr>
          <a:xfrm>
            <a:off x="2069400" y="1828250"/>
            <a:ext cx="5928900" cy="17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5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события
</a:t>
            </a:r>
            <a:pPr algn="l" indent="0" marL="0">
              <a:lnSpc>
                <a:spcPct val="130040"/>
              </a:lnSpc>
              <a:buNone/>
            </a:pPr>
            <a:r>
              <a:rPr lang="en-US" sz="944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89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ученик вспоминает случай, о котором будет рассказывать: поездку, праздник, соревнование или школьную экскурсию. Важно выбрать один яркий эпизод, а не перечислять всё подряд.
</a:t>
            </a:r>
            <a:endParaRPr lang="en-US" sz="2455" dirty="0"/>
          </a:p>
        </p:txBody>
      </p:sp>
      <p:sp>
        <p:nvSpPr>
          <p:cNvPr id="11" name="Text 3"/>
          <p:cNvSpPr txBox="1"/>
          <p:nvPr/>
        </p:nvSpPr>
        <p:spPr>
          <a:xfrm>
            <a:off x="2069400" y="4261550"/>
            <a:ext cx="5928900" cy="17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8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материалов
</a:t>
            </a:r>
            <a:pPr algn="l" indent="0" marL="0">
              <a:lnSpc>
                <a:spcPct val="130040"/>
              </a:lnSpc>
              <a:buNone/>
            </a:pPr>
            <a:r>
              <a:rPr lang="en-US" sz="953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906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он отбирает точные действия и слова времени, чтобы показать ход событий. Это помогает не путать эпизоды и сделать рассказ последовательным.
</a:t>
            </a:r>
            <a:endParaRPr lang="en-US" sz="2478" dirty="0"/>
          </a:p>
        </p:txBody>
      </p:sp>
      <p:sp>
        <p:nvSpPr>
          <p:cNvPr id="12" name="Text 4"/>
          <p:cNvSpPr txBox="1"/>
          <p:nvPr/>
        </p:nvSpPr>
        <p:spPr>
          <a:xfrm>
            <a:off x="2069400" y="6699350"/>
            <a:ext cx="5928900" cy="17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8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Написание черновика
</a:t>
            </a:r>
            <a:pPr algn="l" indent="0" marL="0">
              <a:lnSpc>
                <a:spcPct val="130040"/>
              </a:lnSpc>
              <a:buNone/>
            </a:pPr>
            <a:r>
              <a:rPr lang="en-US" sz="953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906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появляется сам текст: начало, развитие действия, самый интересный момент и итог. На этом этапе особенно важно, чтобы каждый эпизод логично переходил в следующий.
</a:t>
            </a:r>
            <a:endParaRPr lang="en-US" sz="2478" dirty="0"/>
          </a:p>
        </p:txBody>
      </p:sp>
      <p:sp>
        <p:nvSpPr>
          <p:cNvPr id="13" name="Text 5"/>
          <p:cNvSpPr txBox="1"/>
          <p:nvPr/>
        </p:nvSpPr>
        <p:spPr>
          <a:xfrm>
            <a:off x="9855350" y="3145238"/>
            <a:ext cx="5928900" cy="17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8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и доработка
</a:t>
            </a:r>
            <a:pPr algn="l" indent="0" marL="0">
              <a:lnSpc>
                <a:spcPct val="130040"/>
              </a:lnSpc>
              <a:buNone/>
            </a:pPr>
            <a:r>
              <a:rPr lang="en-US" sz="953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906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 ученик перечитывает работу, убирает повторы, уточняет финал и добавляет нужные связки. Так повествование становится ясным, живым и завершённым.
</a:t>
            </a:r>
            <a:endParaRPr lang="en-US" sz="247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Повествование помогает рассказать о событиях ясно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Повествование делает текст живым и понятным, потому что показывает события по порядку. Если соблюдать логику, использовать слова времени и строить действия последовательно, рассказ звучит выразительно и убедительно.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2026-05-23T08:30:49Z</dcterms:created>
  <dcterms:modified xsi:type="dcterms:W3CDTF">2026-05-23T08:30:49Z</dcterms:modified>
</cp:coreProperties>
</file>