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«Некрасивая девочка»: красота, доброта и авторский взгляд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внешности судят сразу, а настоящую ценность — только сердцем.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Заболоцкий: взгляд на человека через поэзию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писал о человеке внимательно и без громких слов. В стихотворении «Некрасивая девочка» он показывает, как внешнее впечатление уступает месту сочувствию, уважению и мысли о внутренней красоте.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стихотворения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замечает девочку и видит в ней внешнюю неприметность. Сразу возникает не сюжетное действие, а момент наблюдения.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Взгляд на ребенка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не осуждает девочку, а заставляет присмотреться к ней внимательнее. Важно не только лицо, но и то, как воспринимается ребенок.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матери помогает увидеть девочку иначе. Через заботу и принятие раскрывается ее человеческая ценность.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Нравственный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превращается в размышление о красоте души. Частный случай становится выводом о достоинстве любого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девочки в начале стихотворения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образе чувствуется детская незащищенность и будущая личность. Заболоцкий показывает: даже самый обычный ребенок уже достоин уважения, внимания и бережного взгляда.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показана без грубости и насмешки, но ее внешность не соответствует привычному представлению о красоте. Это сразу заставляет читателя смотреть глубже, чем на внешний облик.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 как нравственная сила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не замечает в дочери «недостатков» — для нее она прежде всего любимый ребенок. Такое отношение снимает жесткую внешнюю оценку и возвращает героине чувство защищенности.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матери звучит как защита и поддержка. Она показывает, что ценность человека не измеряется чертами лица, а определяется любовью, принятием и близостью.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материнский взгляд раскрывается главная мысль стихотворения: душевная красота заметна тем, кто умеет любить. Именно любовь делает человека по-настоящему увиденным.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короткий эпизод у Заболоцкого превращается в важный вывод: доброта, искренность и способность любить значат больше внешнего впечатления.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Заболоцкий, «Некрасивая девочка»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становится нравственным уроком о том, что внешность не определяет ценность человека.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лирического героя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девочку внимательно и без жестокости. Он не смеется над ней и не оценивает ее свысока, а старается увидеть больше, чем внешний облик.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интонация спокойная и сочувственная. Такой взгляд помогает читателю не останавливаться на первом впечатлении, а задуматься о внутреннем мире ребенка.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позицию героя появляется урок бережного отношения к человеку. Заболоцкий показывает, что уважение начинается с умения смотреть внимательно и доброжелательно.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образе девочки влияет на смысл стихотворения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детали образа, но и то, как читатель должен их воспринимать: через сочувствие, а не через поверхностную оценку.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строится вокруг любви и внутренней ценности, а внешность остается второстепенной деталью.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стихотворения Н. А. Заболоцкого «Некрасивая девочка»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интонация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бытовые штрихи делают образ девочки живым и правдоподобным. Читатель видит не отвлеченный символ, а реального ребенка.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без резких слов и насмешки. Сдержанный тон помогает доверять его мысли и воспринимать ее как честное наблюдение.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доброжелательное отношение к девочке. Это не жалость сверху вниз, а уважительное участие в ее судьбе.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ясные образы делают стихотворение понятным школьнику. При этом за легкой формой скрывается серьезная мысль о достоинстве человека.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внешнего и внутреннего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поддержка меняет смысл первого впечатления. Именно рядом с заботливой матерью девочка раскрывается как любимый, защищенный и по-настоящему ценный человек.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резком, но тихом по тону противопоставлении. Снаружи — неприметность и уязвимость, внутри — достоинство, которое не всегда видно сразу.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в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 поддержке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показано как время особой уязвимости: доброе слово и спокойное отношение помогают ребёнку чувствовать себя защищённым и не стыдиться собственной непохожести.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оказывается перед взглядом взрослых и словно сразу попадает под оценку. Для детства в стихотворении важно не только как выглядит человек, но и как его замечают окружающие.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ребёнок предстает не только милым образом, но и будущей личностью. Именно в детстве закладывается чувство собственного достоинства, которое поддерживают любовь и понимание.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нравственному выводу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 Н. А. Заболоцкого «Некрасивая девочка»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делает стихотворение понятным школьнику, но не упрощает мысль. Наоборот, она подчёркивает, что важные нравственные идеи можно передать ясным и естественным языком.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пишет точно и сдержанно: слова просты, но каждое работает на смысл. Благодаря этому обычная сцена с ребёнком воспринимается как серьёзное размышление о человеке.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громких фраз и назидательности. Спокойная интонация помогает автору говорить о внешности, сочувствии и достоинстве тактично, без резких оценок и лишней эмоциональности.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помогают увидеть главную мысль стихотворения: ценность человека определяется не внешностью, а отношением к нему и его внутренним миром.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смысла смещён от внешней оценки к внутренней ценности человека и силе материнской любви.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«Некрасивая девочка»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насмешки над внешностью особенно болезненны для детей. Он учит замечать, как легко необдуманное слово может задеть и надолго оставить след.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говорить о такте и уважении в школе и в семье. Оно показывает, что поддержка важнее оценки, а внимание к человеку начинается с бережности.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эмпатию: читатель учится видеть не только внешний облик, но и чувства другого. Это важно в любом коллективе, где люди отличаются друг от друга.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остаётся понятным и сегодня, потому что вопрос принятия человека не теряет актуальности. Заболоцкий говорит о том, что важно в любом времени.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подъём связан с образом матери, который усиливает доверие к авторской мысли и делает финал особенно убедительным.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развивается как нарастание чувства и смысла: от тихого наблюдения к ясному нравственному выводу.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«Некрасивая девочка»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и авторская позиция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убеждает читателя, что ценность человека нельзя сводить к внешности. Главное в личности — душевная глубина, доброта и способность вызывать любовь и уважение.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явно защищает право ребёнка быть принятым без насмешки и грубой оценки. Его позиция строится на сочувствии, деликатности и внимании к человеческому достоинству.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нравственный урок, но без прямого назидания. Оно мягко подводит к выводу, что смотреть на человека нужно сердцем, а не только глазами.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остается в памяти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 должна передавать именно защиту и доверие. Такой образ помогает лучше понять мысль Заболоцкого: внутренняя красота видна тогда, когда человека принимают с любовью.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особенно запоминается не внешняя черта, а тёплое отношение к девочке. Читатель чувствует спокойствие, заботу и ту домашнюю близость, в которой ребёнок не боится быть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помогают раскрыть тему нравственной красоты человека и доверия к внутреннему миру.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выразительности работают на одну мысль: настоящая ценность человека скрыта глубже внешнего впечатления.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Заболоцкого «Некрасивая девочка»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человека глубже внешности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Заболоцкого учит видеть в человеке прежде всего душу, доброту и достоинство. Оно напоминает: внешность меняется, а настоящее отношение к людям остаётся нравственной проверкой для каждого.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2026-05-22T22:47:13Z</dcterms:created>
  <dcterms:modified xsi:type="dcterms:W3CDTF">2026-05-22T22:47:13Z</dcterms:modified>
</cp:coreProperties>
</file>