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Heimat: как по-немецки говорят о родном месте
</a:t>
            </a:r>
            <a:endParaRPr lang="en-US" sz="429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Heimat объединяет дом, память и чувство принадлежности.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 словом Heimat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Heimat — это не только место на карте. Это пространство, где человек чувствует знакомство, тепло и безопасность, вспоминает детство, семью, традиции и свою личную историю.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Heimat, Heimatland и Zuhause: близкие, но разные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родное место, с которым связаны личные воспоминания, привычки и ощущение внутренней близости. Оно может быть связано не только с городом, но и с районом, двором или улицей.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Heimatland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родной стране. Слово звучит более официально и подчёркивает национальную принадлежность, а не только личные чувства к знакомому месту.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Zuhause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дом или место, где человек живёт сейчас. Здесь важны повседневная жизнь, отдых и ощущение собственного пространства, но смысл не равен Heimat.
</a:t>
            </a:r>
            <a:endParaRPr lang="en-US" sz="766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 заменяют друг друга полностью. Немецкий язык точно различает личную привязанность, страну происхождения и нынешнее место жизни.
</a:t>
            </a:r>
            <a:endParaRPr lang="en-US" sz="7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знакомые места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запоминаются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запоминаются мелочи: запах еды, шум улицы, деревья во дворе и знакомые лица. Именно из таких деталей складывается личное чувство родного места.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человек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Heimat часто связывают дом, двор, школу, парк и привычный путь по району. Такие места становятся узнаваемыми, потому что человек возвращается к ним снова и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чувства Heimat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передаёт ребёнку истории о местах, где жили родители и бабушки с дедушками. Эти рассказы помогают связать собственную жизнь с прошлым семьи и родного края.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фотографии, праздники и совместные поездки создают общие воспоминания. Они делают Heimat не только местом, но и частью семейной истории.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такие связи часто описывают словами Erinnerung, Familie, Tradition и Geborgenheit. Все они показывают, что Heimat связан с теплом, памятью и близкими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352" y="2223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часть личного Heimat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знакомом языке легче говорить о чувствах, задавать вопросы и делиться воспоминаниями. Поэтому он помогает человеку чувствовать себя уверенно даже вдали от дома.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 остаются выражения, пословицы и привычные фразы, которые человек слышал в семье и школе. Они сразу возвращают его к знакомой повседневной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на родном языке, ему проще поддерживать отношения с родственниками и друзьями. Язык сохраняет живую связь с теми, кто дорог.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создаёт чувство Heimat у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чувство Heimat складывается из повседневных и личных связей, а не из одного единственного признака.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оказываются семья, друзья и язык; остальные элементы поддерживают, но не заменяют это ядро.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учебному описанию темы Heimat для 8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пейзаж в представлении о Heimat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одного ребёнка Heimat начинается там, где по утрам видно лес и слышно птиц. Дорога в школу проходит мимо знакомых деревьев, и каждый поворот кажется привычным. Такой пейзаж помогает запоминать место не только глазами, но и настроением.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мост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человек вспоминает свой Heimat через реку, мост и набережную. Здесь он гулял с друзьями, видел закат и возвращался домой по знакомой дороге. Природный образ становится частью личной памяти и делает место особенно близким.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Heimat связан не с сельским видом, а с городским парком, где семья отдыхала по выходным. Аллеи, скамейки и деревья создают ощущение спокойствия. Для ребёнка это место становится знакомым ориентиром среди шумного города.
</a:t>
            </a:r>
            <a:endParaRPr lang="en-US" sz="8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в разных жизненных ситуациях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человек может по-разному чувствовать связь с местом. Важно не название, а личные воспоминания, привычки и люди рядом.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зависит от личной привязанности: у одного это двор, у другого — деревня, а у третьего — город после переезда.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Heimat для 8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праздники и повседневные привычки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семейные обеды, школьные события и встречи с родственниками создают ощущение устойчивости. Человек понимает, что жизнь идёт по знакомому и надёжному ритму.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тоже укрепляют связь с местом. Weihnachten, Ostern, ярмарки и школьные праздники собирают людей вместе и делают год узнаваемым по важным датам.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обычаи помогают замечать, как меняется время. Осенние и зимние традиции, совместные прогулки и особые блюда делают быт более тёплым и запоминающимся.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привычки повторяются из года в год, они становятся частью Heimat. Тогда место воспринимается не только глазами, но и через привычный уклад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знакомства к чувству принадлежности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повседневный опыт превращает место в Heimat: от первых впечатлений до личной связи и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человек уезжает из Heimat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привычные маршруты, лица и звуки исчезают из повседневности, поэтому чувство близости к родному месту сначала становится слабее и требует времени для сохранения.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поддерживают фотографии, звонки, письма, поездки к родственникам и семейные рассказы. Они помогают не потерять важные детали прошлого и оставаться частью своей истории.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вдали от дома человек часто хранит в памяти язык, обычаи и любимые места. Так Heimat остаётся не только воспоминанием, но и частью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меняют место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 часто сочетаются: один человек уезжает учиться, а позже остаётся из-за работы или семьи.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работа чаще всего становятся главными мотивами, а безопасность заметно влияет в сложных жизненных обстоятельствах.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«Heimat», без привязки к конкретному опросу.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семейной памяти к образу Heimat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запоминает дом, двор, улицу, голоса близких и первые семейные привычки. Эти детали позже становятся основой личного представления о родном месте.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старших, фотографии, старые адреса и важные даты связывают человека с прошлым семьи. Через них Heimat становится не только местом, но и памятью.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переселения и обычные переезды меняют жизненный путь, но не стирают связь с прошлым. Память помогает сохранить Heimat даже после больших перемен.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может быть не один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места, которые тоже становятся близкими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 ним могут добавляться новый город, школа, лагерь или район после переезда. Если там появляются друзья, привычки и события, место тоже входит в личный Heimat.
</a:t>
            </a:r>
            <a:endParaRPr lang="en-US" sz="1091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детства 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людей Heimat связан с местом, где прошло детство, и с домом, где живут родители или родственники. Эти точки памяти особенно сильны и долго остаются важными.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сильнее всего создают ощущение дома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человек замечает не один признак, а их сочетание: именно вместе они делают место по-настоящему своим.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опорами оказываются безопасность и знакомые люди, а язык, еда и традиции поддерживают устойчивое чувство уюта.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Heimat, составлена для объяснения понятий.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в книгах, песнях и искусстве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тема Heimat помогает показать дорогу домой, разлуку с близкими и радость возвращения. Через такие сюжеты читатель лучше понимает чувства героя.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это слово, чтобы передать ностальгию, тоску по прошлому и бережное отношение к памяти. Так обычное место становится важной частью характера.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культуре Heimat встречается не только в серьёзных текстах, но и в историях о повседневной жизни. Это делает тему близкой и понятной школьникам.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стихах Heimat часто связан с родным пейзажем: лесом, рекой, улицей или домом, который человек помнит с детства и узнаёт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25694"/>
            <a:ext cx="3971100" cy="18921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теме Heimat на немецком языке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немецкие слова передают разные оттенки связи с родным местом.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не совпадают по смыслу полностью: каждое подчёркивает отдельную сторону родного места, дома или памяти.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немецкому языку, тематический словарь.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71458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уважать чужой Heimat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одного человека Heimat — небольшой город, для другого — большой мегаполис, а для третьего — несколько мест сразу. У каждого опыта есть своя ценность.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одноклассников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уважаем чужой опыт, легче поддержать тех, кто переезжал, говорит на другом языке или живёт в новой для себя среде. Это помогает дружбе в классе.
</a:t>
            </a:r>
            <a:endParaRPr lang="en-US" sz="751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памяти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семейные привычки, праздники и воспоминания стоит принимать с уважением. Тогда люди чувствуют себя услышанными и могут спокойно делиться своей историей.
</a:t>
            </a:r>
            <a:endParaRPr lang="en-US" sz="7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— это больше, чем место на карте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Heimat соединяет дом, язык, память, семью и привычные места. Это слово помогает понять, что родной край живёт в чувствах человека и в его отношениях с окружающими.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2026-05-25T02:52:48Z</dcterms:created>
  <dcterms:modified xsi:type="dcterms:W3CDTF">2026-05-25T02:52:48Z</dcterms:modified>
</cp:coreProperties>
</file>