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Гигиена, профилактика и первая помощь при заболеваниях сердца и сосудов
</a:t>
            </a:r>
            <a:pPr algn="l" indent="0" marL="0">
              <a:lnSpc>
                <a:spcPct val="100000"/>
              </a:lnSpc>
              <a:buNone/>
            </a:pPr>
            <a:r>
              <a:rPr lang="en-US" sz="1445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сохранить сердце здоровым и вовремя помочь при опасных симптомах.
</a:t>
            </a:r>
            <a:endParaRPr lang="en-US" sz="2569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сосуды непрерывно снабжают тело кислородом и питательными веществами. В подростковом возрасте закладываются привычки, которые защищают эту систему на годы вперёд.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сердце подростка нуждается в защите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12084" y="1824424"/>
            <a:ext cx="3331914" cy="27559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5691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сердце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находится в грудной клетке и работает как мощный мышечный насос. Оно состоит из двух предсердий и двух желудочков, которые поочередно принимают и выталкивают кровь.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4662" y="2547933"/>
            <a:ext cx="2293620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кровь проходит по кругам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кровь идёт по малому кругу: от правого желудочка к лёгким и обратно. Затем по большому кругу она доставляет кислород и питательные вещества ко всем органам.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центральный насос кровообращения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43840"/>
            <a:ext cx="305255" cy="2442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9427" y="2013314"/>
            <a:ext cx="267098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08119" y="2013314"/>
            <a:ext cx="267098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сна сердце работает спокойнее, а сосуды успевают восстанавливаться. Для подростка особенно важен регулярный и достаточный ночной отдых без поздних перегрузок перед экранами.
</a:t>
            </a:r>
            <a:endParaRPr lang="en-US" sz="1198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Разнообразный рацион помогает сердцу получать нужные вещества для роста и развития. В меню должны быть овощи, фрукты, крупы и продукты с низким содержанием жира.
</a:t>
            </a:r>
            <a:endParaRPr lang="en-US" sz="1225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активность укрепляет сердечную мышцу и улучшает кровоток. Подходят прогулки, зарядка, игры на улице и школьные занятия спортом без чрезмерной нагрузки по самочувствию.
</a:t>
            </a:r>
            <a:endParaRPr lang="en-US" sz="1198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привычки, которые укрепляют сердце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Стадион после звонка
</a:t>
            </a:r>
            <a:pPr algn="l" indent="0" marL="0">
              <a:lnSpc>
                <a:spcPct val="100000"/>
              </a:lnSpc>
              <a:buNone/>
            </a:pPr>
            <a:r>
              <a:rPr lang="en-US" sz="47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мальчик идёт не к лифту, а на стадион. Двадцать минут бега и игры с мячом разгоняют кровь, делают сосуды более эластичными и снимают усталость после сидения за партой. Через несколько недель он замечает, что поднимается по лестнице без одышки и легче концентрируется на уроках.
</a:t>
            </a:r>
            <a:endParaRPr lang="en-US" sz="1332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Подвижная перемена во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45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девочка и её друзья играют в догонялки и прыгают через скакалку. Такие короткие, но активные нагрузки поддерживают работу сердца, улучшают питание тканей и помогают расходовать лишнюю энергию. По данным ВОЗ, подвижный образ жизни заметно снижает риск ранних проблем с сосудами.
</a:t>
            </a:r>
            <a:endParaRPr lang="en-US" sz="1263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движение помогает сердцу работать лучше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73363"/>
            <a:ext cx="306494" cy="3064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4256" y="1782342"/>
            <a:ext cx="324602" cy="288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13091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032" y="3304813"/>
            <a:ext cx="323050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дают витамины, клетчатку и воду, которые нужны для нормальной работы сосудов. Старайся включать их в каждый приём пищи и на перекусы.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Нежирные белки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 нежирное мясо помогают расти и восстанавливаться после учёбы и тренировок. Такие продукты лучше готовить варкой, тушением или запеканием, а не жарить.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цельнозерновые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Каши, цельнозерновой хлеб и другие продукты из цельного зерна дают длительное чувство сытости. Они помогают не переедать и поддерживают стабильную энергию в течение дня.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 сахар — под контролем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соли и сладостей перегружает сердце и повышает риск лишнего веса. Лучше не увлекаться чипсами, газировкой и очень солёной пищей каждый день.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правила полезного рациона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часов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 в сутки особенно важны для подростка.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Sleep Foundation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ночной отдых помогает сердцу и нервной системе восстановиться после учёбы и нагрузок.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101" y="2013314"/>
            <a:ext cx="267098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30273"/>
            <a:ext cx="305255" cy="27133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Адреналиновый отклик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стресса организм выбрасывает адреналин, и сердце начинает биться чаще. Кровяное давление повышается, а тело будто готовится к срочной опасности, даже если причина — контрольная.
</a:t>
            </a:r>
            <a:endParaRPr lang="en-US" sz="1198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Хроническое напряжение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переживания не проходят, сосуды долго остаются в спазме. Со временем это повышает риск гипертонии и делает сердце более уязвимым даже в молодом возрасте.
</a:t>
            </a:r>
            <a:endParaRPr lang="en-US" sz="1287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себе
</a:t>
            </a:r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Снять напряжение помогают медленное дыхание, прогулка на свежем воздухе и спокойное занятие по интересу. Такие простые действия возвращают внимание и уменьшают внутреннее напряжение.
</a:t>
            </a:r>
            <a:endParaRPr lang="en-US" sz="1198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реакции сердца на стресс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57%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всех смертей в России в 2022 году пришлись на болезни сердца и сосудов.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подчёркивает, почему профилактика давления, ожирения и нарушений ритма нужна не только взрослым, но и подросткам.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Врожденные пороки сердца формируются ещё до рождения. К ним относятся дефект межпредсердной перегородки, тетрада Фалло и коарктация аорты, которые нарушают нормальный кровоток.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Приобретённые болезни развиваются позже под влиянием инфекций, повышенного давления и других факторов. К ним относят ревмокардит, гипертонию и ишемическую болезнь сердца, возникающие уже в течение жизни.
</a:t>
            </a:r>
            <a:endParaRPr lang="en-US" sz="1066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сигналы неблагополучия — одышка при нагрузке, боли или тяжесть в груди, быстрая утомляемость. Иногда появляются слабость, сердцебиение и плохая переносимость обычной активности.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такие признаки повторяются, нужен осмотр врача и обследование. Ранняя диагностика помогает подобрать лечение вовремя и значительно снизить риск осложнений в будущем.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Врожденные и приобретенные болезни сердца: примеры и симптомы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 сужает сосуды, повышает давление и ухудшает поступление кислорода к тканям. У подростков это быстрее приводит к нагрузке на сердце и увеличивает риск инсульта и инфаркта.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нарушает сердечный ритм, ослабляет мышцу сердца и может вызывать кардиомиопатию и аритмии. Даже редкие большие дозы создают опасную перегрузку, особенно когда организм ещё растёт.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Пассивное курение опасно не меньше: ребёнок вдыхает те же вредные вещества, что и курильщик, поэтому сосуды реагируют спазмом. Электронные сигареты тоже не безопасны для сердца.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влияние на здоровье сердца и сосудов у подростков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обстановку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рядом нет опасности: огня, электричества, движения транспорта. Быстро подойдите к пострадавшему, узнайте, в сознании ли он, и попросите взрослых помочь.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Устраните угрозу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ушибе приложите холод через ткань, при сильном кровотечении наложите жгут выше раны и отметьте время. Если подозрение на отравление, действуйте только по указанию взрослых и медиков.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уложите пострадавшего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боли в сердце посадите или уложите человека с приподнятой верхней частью тела, расстегните тесную одежду и обеспечьте свежий воздух. Не давайте вставать и двигаться лишний раз.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Вызовите скорую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Наберите 103 или 112, кратко назовите адрес, возраст пострадавшего и его жалобы. При подозрении на инфаркт или инсульт не оставляйте человека одного до приезда врачей.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действия при экстренных состояниях сосудов и сердца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прекратите любую физическую нагрузку и усадите человека в спокойное место. Это уменьшает потребность сердца в кислороде и помогает переждать приступ без лишнего напряжения сердечной мышцы.
</a:t>
            </a:r>
            <a:endParaRPr lang="en-US" sz="1079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Обеспечьте доступ свежего воздуха: откройте окно, ослабьте воротник, снимите тесный шарф. Удобнее всего посадить пострадавшего полусидя, чтобы стало легче дышать и уменьшилось давление в груди.
</a:t>
            </a:r>
            <a:endParaRPr lang="en-US" sz="1079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врач ранее назначал нитроглицерин или валидол, помогите принять лекарство строго по инструкции взрослых. Самостоятельно увеличивать дозу нельзя, потому что возможны противопоказания и падение давления.
</a:t>
            </a:r>
            <a:endParaRPr lang="en-US" sz="943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предлагайте еду и воду: это может ухудшить состояние, если понадобится срочная медицинская помощь. Главное — быстро вызвать врача и внимательно наблюдать за самочувствием пострадавшего до приезда скорой.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приступе стенокардии: необходимые шаги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Боль, которая не проходит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подросток вдруг хватается за грудь и присаживается на скамейку. Боль усиливается, отдаёт в левую руку, появляется холодный пот и сильная слабость. В такой ситуации нужно немедленно вызвать скорую и не оставлять человека без наблюдения. Попросите его не ходить и не пить до приезда врачей.
</a:t>
            </a:r>
            <a:endParaRPr lang="en-US" sz="1176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дыхание сбивается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4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коридоре человеку становится трудно дышать, он бледнеет, говорит медленно и теряет силы. Любая задержка опасна: следует усадить или уложить его, обеспечить покой и сразу вызвать медицинскую помощь. До прибытия врачей рядом должен быть взрослый. Следите, чтобы он не вставал и не разговаривал лишний раз.
</a:t>
            </a:r>
            <a:endParaRPr lang="en-US" sz="1151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инфаркт миокарда и действовать правильно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Инсульт часто начинается внезапно: уголок рта опускается, улыбка становится асимметричной, а речь — невнятной. Такие изменения нельзя ждать, они требуют немедленной реакции взрослых рядом и окружающих людей.
</a:t>
            </a:r>
            <a:endParaRPr lang="en-US" sz="1084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может внезапно почувствовать слабость в руке или ноге, перестать уверенно держаться на ногах, не чувствовать часть лица. При таких признаках нужно сразу прекратить любые движения.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Пострадавшего укладывают или усаживают с приподнятой головой, чтобы уменьшить риск ухудшения состояния. Нельзя давать ему вставать, ходить или самостоятельно добираться до больницы без сопровождения взрослых.
</a:t>
            </a:r>
            <a:endParaRPr lang="en-US" sz="1058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приезда скорой следите за дыханием и сознанием, не оставляйте человека одного и сохраняйте спокойствие. Если он потерял сознание, сообщите об этом диспетчеру повторно как можно скорее.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симптомов инсульта и действия при оказании первой помощи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184" y="2393434"/>
            <a:ext cx="1954541" cy="20718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30259" y="2393434"/>
            <a:ext cx="1954541" cy="20718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3859" y="2393434"/>
            <a:ext cx="1954541" cy="207189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171" y="2393434"/>
            <a:ext cx="1954541" cy="20718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471214" y="1778806"/>
            <a:ext cx="1856408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вызов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лежит неподвижно, и первое дело — обратиться к нему громко и осторожно потрясти за плечо. Если ответа нет, проверьте дыхание и сразу позовите взрослых или наберите 103, 112. Не теряйте времени и оставайтесь рядом до прибытия помощи и контролируйте состояние.
</a:t>
            </a:r>
            <a:endParaRPr lang="en-US" sz="689" dirty="0"/>
          </a:p>
        </p:txBody>
      </p:sp>
      <p:sp>
        <p:nvSpPr>
          <p:cNvPr id="14" name="Text 2"/>
          <p:cNvSpPr txBox="1"/>
          <p:nvPr/>
        </p:nvSpPr>
        <p:spPr>
          <a:xfrm>
            <a:off x="2564190" y="1778806"/>
            <a:ext cx="1856408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Компрессии грудной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2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 ладони на середину груди и начните сильные, ритмичные надавливания. Темп должен быть примерно 100–120 раз в минуту, без долгих пауз между движениями. Это поддерживает кровоток, пока помощь уже едет. Если рядом есть взрослый, он может сменить вас после короткой паузы без промедления при необходимости.
</a:t>
            </a:r>
            <a:endParaRPr lang="en-US" sz="677" dirty="0"/>
          </a:p>
        </p:txBody>
      </p:sp>
      <p:sp>
        <p:nvSpPr>
          <p:cNvPr id="15" name="Text 3"/>
          <p:cNvSpPr txBox="1"/>
          <p:nvPr/>
        </p:nvSpPr>
        <p:spPr>
          <a:xfrm>
            <a:off x="4690542" y="1778806"/>
            <a:ext cx="1889787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спасательных вдоха
</a:t>
            </a:r>
            <a:pPr algn="l" indent="0" marL="0">
              <a:lnSpc>
                <a:spcPct val="100000"/>
              </a:lnSpc>
              <a:buNone/>
            </a:pPr>
            <a:r>
              <a:rPr lang="en-US" sz="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тридцати надавливаний запрокиньте голову пострадавшего и сделайте два вдоха методом рот в рот. Важно плотно зажать нос и следить, поднимается ли грудная клетка. Если нет, вернитесь к компрессиям. Не прерывайте цикл без необходимости до появления признаков жизни или пока не сменят взрослые специалисты рядом.
</a:t>
            </a:r>
            <a:endParaRPr lang="en-US" sz="660" dirty="0"/>
          </a:p>
        </p:txBody>
      </p:sp>
      <p:sp>
        <p:nvSpPr>
          <p:cNvPr id="16" name="Text 4"/>
          <p:cNvSpPr txBox="1"/>
          <p:nvPr/>
        </p:nvSpPr>
        <p:spPr>
          <a:xfrm>
            <a:off x="6816898" y="1778806"/>
            <a:ext cx="1889788" cy="5315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2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СЛР требует сосредоточенности: компрессии делают ровно, без лишних разговоров и суеты. Если рядом есть другой взрослый, можно чередовать надавливания, чтобы не терять силы. Главное — не останавливаться, пока не придут медики. Такая работа помогает выиграть время до прибытия специалистов и сохранить шанс на жизнь пострадавшему.
</a:t>
            </a:r>
            <a:endParaRPr lang="en-US" sz="663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делать СЛР при остановке сердца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3841"/>
            <a:ext cx="467617" cy="415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2011" y="2034466"/>
            <a:ext cx="454410" cy="4544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4293" y="2034466"/>
            <a:ext cx="454410" cy="4544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0300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Аспирин по назначению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подозрении на инфаркт врач может рекомендовать ацетилсалициловую кислоту. Её обычно разжёвывают, чтобы действие началось быстрее, но только если нет аллергии и противопоказаний по указанию врача.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292581" y="2615542"/>
            <a:ext cx="2436217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Нитроглицерин при стенокардии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Нитроглицерин используют при приступе стенокардии, чтобы облегчить боль и уменьшить нагрузку на сердце. Его дают только по инструкции взрослых и при отсутствии запрета от врача.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04864" y="2615542"/>
            <a:ext cx="2436216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Никакого самолечения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лекарство может быть опасным без контроля. Нельзя брать таблетки из домашней аптечки, если вы не знаете дозу, срок годности и возможные противопоказания без взрослых рядом.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использовать только по назначению врача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014" y="3298713"/>
            <a:ext cx="306494" cy="2451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3145" y="3277042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8585" y="1602394"/>
            <a:ext cx="277578" cy="317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92601" y="1602394"/>
            <a:ext cx="277578" cy="31723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24597" y="1602394"/>
            <a:ext cx="317232" cy="31723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5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Спите достаточно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сердцу восстанавливаться после нагрузок и снижает влияние стресса. Подростку особенно важно ложиться и вставать примерно в одно и то же время каждый день.
</a:t>
            </a:r>
            <a:endParaRPr lang="en-US" sz="1352" dirty="0"/>
          </a:p>
        </p:txBody>
      </p:sp>
      <p:sp>
        <p:nvSpPr>
          <p:cNvPr id="16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Проверяйтесь у врача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осмотры помогают заметить повышенное давление, нарушения ритма и другие проблемы раньше, чем появятся серьёзные жалобы. Это особенно важно, если в семье уже были болезни сердца.
</a:t>
            </a:r>
            <a:endParaRPr lang="en-US" sz="1338" dirty="0"/>
          </a:p>
        </p:txBody>
      </p:sp>
      <p:sp>
        <p:nvSpPr>
          <p:cNvPr id="17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Двигайтесь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уделять движению не меньше 60 минут в день: ходьбе, игре во дворе, плаванию или катанию на велосипеде. Сердцу нужен регулярный, но не чрезмерный тренинг.
</a:t>
            </a:r>
            <a:endParaRPr lang="en-US" sz="1131" dirty="0"/>
          </a:p>
        </p:txBody>
      </p:sp>
      <p:sp>
        <p:nvSpPr>
          <p:cNvPr id="18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полезную еду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меню должны быть овощи, фрукты, цельнозерновые продукты, рыба и нежирное мясо. Такие блюда помогают сердцу работать ровно и дают организму нужные вещества каждый день.
</a:t>
            </a:r>
            <a:endParaRPr lang="en-US" sz="1131" dirty="0"/>
          </a:p>
        </p:txBody>
      </p:sp>
      <p:sp>
        <p:nvSpPr>
          <p:cNvPr id="19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Откажитесь от вредных 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Курение, вейпы и алкоголь ускоряют повреждение сосудов и перегружают сердце. Чем раньше подросток избегает этих привычек, тем ниже риск будущих проблем со здоровьем в будущем.
</a:t>
            </a:r>
            <a:endParaRPr lang="en-US" sz="1012" dirty="0"/>
          </a:p>
        </p:txBody>
      </p:sp>
      <p:sp>
        <p:nvSpPr>
          <p:cNvPr id="20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Привычки, которые защищают сердце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сердечно-сосудистой системы — это не одна привычка, а целый набор повседневных действий. Сон, движение, спокойный режим и правильное питание постепенно укрепляют сердце и сосуды у подростка.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давления, внимательное отношение к самочувствию и отказ от переутомления помогают заметить проблему раньше. Чем раньше меняются полезные привычки, тем меньше риск тяжёлых болезней в будущем.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нужна тогда, когда время особенно дорого. Спокойные и правильные действия до приезда врачей могут сохранить жизнь, уменьшить осложнения и дать шанс на быстрое восстановление.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гигиены и своевременной первой помощи для долгой жизни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здоровье сердца — в руках каждого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сердца зависит от ежедневных решений: двигаться, питаться разумно, не вредить себе и знать, как помочь при опасных симптомах. Эти навыки действительно могут сохранить жизнь.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2026-05-09T16:34:30Z</dcterms:created>
  <dcterms:modified xsi:type="dcterms:W3CDTF">2026-05-09T16:34:30Z</dcterms:modified>
</cp:coreProperties>
</file>