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страна истории и 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Ирану: от древней Персии до современной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общий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соединяет разные регионы Азии, а его история и культура развивались на пересечении важных путей.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Иран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Ирана — Тегеран, крупнейший политический, экономический и культурный центр страны. Именно здесь сосредоточены государственные учреждения, музеи, университеты и крупные транспортные узлы.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Ирана составляет около 1,65 млн км², а население — более 85 млн человек. Это делает страну одной из крупнейших по населению и территории в регионе.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граничит с семью государствами, а также имеет выход к Каспийскому морю, Персидскому заливу и Оманскому заливу. Такое положение усиливает его значение на карте Азии.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страны сочетаются горные районы, равнины, пустыни и прибрежные зоны. Такое разнообразие влияет на климат, хозяйство и образ жизни жителей в разных частях Ирана.
</a:t>
            </a:r>
            <a:endParaRPr lang="en-US" sz="22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страны занята обширными пустынями Деште-Кевир и Деште-Лут. Здесь сухой климат, мало осадков и резкие перепады температуры между днём и ночью.
</a:t>
            </a:r>
            <a:endParaRPr lang="en-US" sz="2458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тянется горная система Эльбурс, где находится Демавенд — самая высокая вершина Ирана. Горы влияют на погоду, задерживают влажный воздух и создают снежные запасы.
</a:t>
            </a:r>
            <a:endParaRPr lang="en-US" sz="2414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страны поддерживают реки, озёра и традиционные каналы-кияризы. Эти системы помогали людям жить в засушливых районах и развивать сельское хозяйство.
</a:t>
            </a:r>
            <a:endParaRPr lang="en-US" sz="24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Фарси как общий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фарси, или персидский. Его используют в школе, документах, СМИ и на государственной службе, поэтому он объединяет жителей разных регионов.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Иране живут азербайджанцы, курды, арабы, белуджи и другие народы. Их языки слышны в семьях, местной культуре и в некоторых регионах повседневного общения.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свободно понимают фарси, даже если дома говорят на другом языке. Это помогает общаться между регионами и чувствовать себя частью одной страны.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отражается в музыке, литературе и устных традициях. Оно делает культуру Ирана особенно многослойной и богатой на местные особенности.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вера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Ирана исповедуют ислам. Религиозные нормы заметны в календаре, семейных обычаях, школьной жизни и общественных правилах, особенно в крупных городах.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 памятные дни влияют на ритм жизни. В эти периоды меняются график работы, способы приветствия и привычные семейные встречи.
</a:t>
            </a:r>
            <a:endParaRPr lang="en-US" sz="2303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Преобладающее направление ислама в стране — шиитское. Наряду с этим живут сунниты, а также христиане, иудеи и зороастрийцы, сохраняющие свои традиции.
</a:t>
            </a:r>
            <a:endParaRPr lang="en-US" sz="2300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поведение в общественных местах связаны с религиозными и культурными нормами. Эти правила помогают сохранять традиции и уважение к общественному порядку.
</a:t>
            </a:r>
            <a:endParaRPr lang="en-US" sz="230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общество
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Ахеменидах Персия стала одной из самых организованных держав древности, объединив большие территории и разные народы.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показывают, что расцвет державы пришёлся на VI–V века до н. э., а её влияние сохранялось до IV века до н. э.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Персии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 истории Древней Персии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период и расцвет культуры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Фирдоуси и Хафиз стали символами персидской поэзии. Их произведения читают и изучают до сих пор, потому что они соединяют историю, мудрость и красоту языка.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учёные Ирана внесли заметный вклад в математику, медицину и астрономию. Их труды использовали в разных странах Востока и Европы.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культура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превратилась в особое искусство, где важны точность, ритм и форма букв. Она украшала книги, мечети и дворцовые надписи.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литература, орнамент и миниатюра стали известны далеко за пределами страны. Эти традиции повлияли на искусство многих соседних регионов.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важные перемены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политического укрепления к экономическому и культурному росту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обозначила поворот, который изменил устройство государства, роль религии и повседневную жизнь.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году произошла Исламская революция, после которой страна стала исламской республикой.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и энциклопедии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Иране сочетаются выборные институты и религиозный надзор.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Ирана держится не только на сырье, но и на переработке, сельском хозяйстве и ремёслах, которые поддерживают занятость в городах и регионах.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нефтегазовый сектор и переработка, но заметны и традиционные отрасли, связанные с рынками и экспортом.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живёт экономика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3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отраслевой структуре экономики Ирана; значения на диаграмме условные, для сравнения значимости отраслей.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размер страны делает общественный транспорт и связь особенно важными для учёбы, работы и повседневных поездок.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85 млн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живут в стране, где городская инфраструктура особенно востребована.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численности населения Ирана по данным ООН / World Bank.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Ирана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Ирана различаются по роли: одни управляют страной, другие хранят религиозные традиции, искусство и торговую историю.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дополняют друг друга: столица задаёт политический ритм, а исторические центры формируют культурный и туристический образ страны.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городах Ирана.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купола и дворы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купола и сложная мозаика — одна из самых узнаваемых черт иранских зданий. Внутренние дворы создают тень и прохладу, а арки придают фасадам лёгкость и ритм.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как искусство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в Иране считается не просто письмом, а самостоятельным искусством. Её линии украшают стены мечетей, рукописи и бытовые предметы, соединяя текст, орнамент и духовный смысл.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и орнаменты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Иранский ковёр часто становится семейной гордостью и частью домашнего интерьера. В его узорах сочетаются геометрия, цветы и символы, а мастерство ткачей передаётся из поколения в поколение.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искусство
</a:t>
            </a:r>
            <a:endParaRPr lang="en-US" sz="5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праздник Навруз в Иране продолжается 13 дней и объединяет семейные встречи, уборку дома и угощения. Он символизирует новый год и обновление.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праздничный период, связанный с приходом весны и началом нового года.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празднования Навруза в Иране.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вкусы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 — главное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многих блюд — рис, который подают отдельно или в виде запеканок и сложных многослойных блюд. Он хорошо сочетается с мясом, зеленью и ароматными соусами.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горячие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Кебаб, горме-сабзи и фесенджан показывают, как в кухне сочетаются мясо, травы, орехи и кислые нотки. Такие блюда часто готовят для семейного обеда или праздничного стола.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сладости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Иране чай пьют в течение дня, а на сладкое выбирают пахлаву, газ и фалуде. Десерты нередко подают к гостям как знак уважения и гостеприимства.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базара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Базарная торговля помогает сохранять кулинарные традиции: там легко найти специи, сухофрукты, орехи и домашние сладости. Именно рынки во многом задают вкус повседневной кухни.
</a:t>
            </a:r>
            <a:endParaRPr lang="en-US" sz="22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молодёжь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школьное обучение помогает детям получить базовые знания и навыки. В крупных городах у многих семей есть выбор между обычными школами и более сильными учебными центрами.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для молодёжи — это не только занятия на уроках физкультуры, но и важная часть досуга. Футбол, борьба и волейбол остаются самыми заметными и любимыми видами.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часть подростков продолжает обучение в университетах и колледжах. Особенно много студентов в больших городах, где сосредоточены сильные вузы и научные центры.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социальные сети и мессенджеры стали привычной частью общения. Через них школьники и студенты договариваются о встречах, учёбе и совместных проектах.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туризм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державы
</a:t>
            </a:r>
            <a:pPr algn="l" indent="0" marL="0">
              <a:lnSpc>
                <a:spcPct val="90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и Пасаргады напоминают о древней Персии и её правителях. Эти памятники помогают увидеть, как выглядела империя, которая когда-то объединяла огромные территории и задавала высокий уровень строительства.
</a:t>
            </a:r>
            <a:endParaRPr lang="en-US" sz="1564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мостов и площадей
</a:t>
            </a:r>
            <a:pPr algn="l" indent="0" marL="0">
              <a:lnSpc>
                <a:spcPct val="9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Исфахан привлекает не только историей, но и красотой городского пространства. Площади, мосты и мечети делают его одним из самых узнаваемых культурных центров страны.
</a:t>
            </a:r>
            <a:endParaRPr lang="en-US" sz="1775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памятниками
</a:t>
            </a:r>
            <a:pPr algn="l" indent="0" marL="0">
              <a:lnSpc>
                <a:spcPct val="9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побережье, горы Эльбурс и пустыня Лут показывают, насколько разной может быть природа Ирана. Путешественник за одну поездку встречает море, снег, степь и песчаные ландшафты.
</a:t>
            </a:r>
            <a:endParaRPr lang="en-US" sz="17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история, культура, 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соединяет древнюю историю, сильные традиции и современную городскую жизнь. Если вы запомнили географию, города, праздники и государственное устройство, мини-викторина будет вам по силам.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2026-07-26T00:21:37Z</dcterms:created>
  <dcterms:modified xsi:type="dcterms:W3CDTF">2026-07-26T00:21:37Z</dcterms:modified>
</cp:coreProperties>
</file>