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8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пунктуация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предложение и почему знаки важны.
</a:t>
            </a:r>
            <a:endParaRPr lang="en-US" sz="43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показывает связи между словами, а пунктуация помогает увидеть смысл, паузы и интонацию на письме. Вместе они делают текст точным, понятным и выразительным, особенно в сложных предложениях и прямой речи.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пунктуация: одна система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74691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синтаксис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объясняет, как слова объединяются в словосочетания и предложения, какие между ними грамматические и смысловые отношения, и почему порядок слов влияет на понимание высказывания.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рассматривает грамматическую основу, второстепенные члены, однородные и обособленные конструкции, а также показывает, как из простых элементов строится законченная мысль.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различать повествовательные, вопросительные и побудительные предложения, а также учитывать интонацию, по которой слышится смысл фразы.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высказываний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синтаксиса нужно для правильного разбора предложения в 9 классе: нужно находить основу, определять вид конструкции и объяснять, почему стоят знаки препинания.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3237"/>
            <a:ext cx="4151400" cy="1800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синтаксические единицы и как меняется их смысловая завершённость.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конструкция, тем важнее точно определить её части и правильно поставить знаки препинания.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синтаксиса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 — это главные члены предложения. Подлежащее называет предмет речи, а сказуемое сообщает, что он делает, что с ним происходит или каков он.
</a:t>
            </a:r>
            <a:endParaRPr lang="en-US" sz="1529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вопросы кто? что? к подлежащему и что делает? что происходит? к сказуемому. Так легче отделить главную часть предложения от зависимых слов и оборотов.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найдена верно, проще определить вид предложения, увидеть его границы и не ошибиться при постановке запятых, тире и других знаков препинания.
</a:t>
            </a:r>
            <a:endParaRPr lang="en-US" sz="15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простое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школьного синтаксического разбора простого предложения по этапам.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6519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206" y="1205853"/>
            <a:ext cx="338438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0675" y="1205853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 цели высказывания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сообщают о факте, событии или наблюдении. Они отвечают на вопрос что происходит? и обычно заканчиваются точкой, если в них нет особой эмоциональной окраски.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содержат вопрос и побуждают собеседника дать ответ. Их легко узнать по интонации и вопросительному знаку в конце.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выражают просьбу, совет, приказ или призыв к действию. В них особенно важны интонация и выбор знака в конце: точка, восклицательный знак или вопросительный знак.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знаки школьники встречают чаще всего при чтении и 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лидирует, потому что она нужна в самых разных синтаксических ситуациях; остальные знаки встречаются реже, но выполняют важные смысловые задачи.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тексты по русскому языку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знаков препинания в учебных текстах
</a:t>
            </a:r>
            <a:endParaRPr lang="en-US" sz="25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постановки запятой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между однородными членами без союза: они перечисляют предметы, признаки или действия и произносятся с перечислительной интонацией.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 вводные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выделяют запятыми, потому что они не входят в основу предложения. Вводные слова тоже обособляются: они выражают отношение говорящего к сообщению.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 придаточные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и в сравнительных оборотах, а также перед придаточными частями. Здесь она показывает, где главная мысль дополняется уточнением или сравнением.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сложного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отделяет одну грамматическую основу от другой, если в предложении несколько частей. Она помогает увидеть границы мыслей и не смешать их в одно высказывание.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718" y="1068000"/>
            <a:ext cx="4539864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показать связь между частями предложения, если смысловой переход особенно заметен.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особенно важно там, где нужно подчеркнуть отсутствие связки, следствие или обобщение после перечисления.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тире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348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1231" y="1203150"/>
            <a:ext cx="1727746" cy="165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9106" y="1203150"/>
            <a:ext cx="1727746" cy="165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ясного пояснения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записал на доске фразу: «Я понял одно: нужно готовиться заранее». После двоеточия вторая часть раскрывает смысл первой и делает мысль точной. Такой знак помогает не догадаться, а сразу увидеть главное объяснение.
</a:t>
            </a:r>
            <a:endParaRPr lang="en-US" sz="127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перечисление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рюкзаке лежали тетради, учебники, пенал, дневник. Перед перечислением часто стоит обобщающее слово или сообщение, которое затем уточняется. Двоеточие подсказывает читателю: дальше будет подробный список предметов или признаков.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дождь усилился: прогулку пришлось отменить. Во второй части названо объяснение того, что сказано в первой. Двоеточие удобно там, где нужно показать причину, уточнение или внутреннюю связь между двумя частями предложения.
</a:t>
            </a:r>
            <a:endParaRPr lang="en-US" sz="122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случая, когда двоеточие помогает понять мысль
</a:t>
            </a:r>
            <a:endParaRPr lang="en-US" sz="24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выделяют кавычки в тексте
</a:t>
            </a:r>
            <a:endParaRPr lang="en-US" sz="2411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показывают, где начинается и заканчивается чужая реплика. Благодаря им читатель легко отличает слова героя или автора от основного текста и правильно понимает интонацию высказывания.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приводят чужие слова дословно, их заключают в кавычки. При этом важно сохранять точный смысл и не менять формулировку, иначе цитата перестаёт быть достоверной.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без искажений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помогают выделить названия книг, фильмов, газет, журналов и других произведений. В учебных текстах так пишут, например, «Капитанская дочка» и «Руслан и Людмила».
</a:t>
            </a:r>
            <a:endParaRPr lang="en-US" sz="1180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произведений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используют и для особых названий, если нужно показать, что слово употреблено не как обычное, а как условное или авторское. Такой приём делает запись точнее и аккуратнее.
</a:t>
            </a:r>
            <a:endParaRPr lang="en-US" sz="1159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наименования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оформления прямой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записи прямой речи и слов автора в школьном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однородные члены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 один и тот же вопрос и относятся к одному слову. Они могут обозначать предметы, действия, признаки или обстоятельства, поэтому легко объединяются в одну смысловую цепочку.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вопрос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однородные члены соединены без союза, между ними ставится запятая. В предложении «В саду росли яблони, груши, сливы» знак помогает отделить каждый элемент и сделать перечисление понятным.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при перечислении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одиночных союзах и, да, или запятая обычно не нужна. Но при повторяющихся союзах она появляется, потому что перечисление становится более отчётливым и пауза в речи слышится лучше.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интонация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знак выбирают не только по паузе, но и по смыслу. Чем точнее слышится интонация, тем легче оформить предложение без 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интонация и пунктуация связаны напрямую: от мягкой паузы к полному завершению мысли знак становится сильнее и определённее.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правил школьного курса русского языка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знаки препинания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чаще всего возникают, когда ученик не находит грамматическую основу, путает двоеточие с тире или неверно оформляет прямую речь и вводные слова.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связаны с границами предложения и выбором знака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выполняет каждый знак и по какому смыслу его выбирают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знака своя задача: одни делят текст, другие уточняют или объясняют. Поэтому выбор зависит от смысла, а не только от паузы.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знаков препинания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209" y="1135475"/>
            <a:ext cx="3248381" cy="3223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делает текст выразительным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мыслей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увидеть, где заканчивается одна мысль и начинается другая. Без них текст превращается в сплошной поток слов, который трудно читать и понимать.
</a:t>
            </a:r>
            <a:endParaRPr lang="en-US" sz="1529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запятые, тире и двоеточие задают темп чтения. Они делают фразу спокойнее, резче или торжественнее, поэтому один и тот же текст звучит по-разному.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избежать двусмысленности и передать нужное значение без лишних объяснений. Именно поэтому грамотная запись предложения так же важна, как и его содержание.
</a:t>
            </a:r>
            <a:endParaRPr lang="en-US" sz="15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пунктуации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все грамматические основы предложения. Это помогает понять, сколько в нём частей и где проходит главная смысловая граница.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основы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устанавливают, простое предложение перед нами, осложнённое или сложное. От этого зависит, какие правила пунктуации нужно применить.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тип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однородные члены, обращения, вводные слова и прямую речь. Именно эти элементы чаще всего требуют дополнительных знаков препинания.
</a:t>
            </a:r>
            <a:endParaRPr lang="en-US" sz="1277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Выделить особые конструкции
</a:t>
            </a:r>
            <a:endParaRPr lang="en-US" sz="1145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предложение читают с паузами и проверяют, совпадает ли смысл с расстановкой знаков. Такой шаг помогает заметить пропущенные или лишние запятые.
</a:t>
            </a:r>
            <a:endParaRPr lang="en-US" sz="1277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Сверить с интонацией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пунктуация: один смысл — две стороны записи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показывает, как устроено предложение, а пунктуация помогает точно передать его смысл на письме. Чем лучше ученик видит грамматическую основу и смысловые связи, тем грамотнее пишет.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2026-05-29T08:33:22Z</dcterms:created>
  <dcterms:modified xsi:type="dcterms:W3CDTF">2026-05-29T08:33:22Z</dcterms:modified>
</cp:coreProperties>
</file>