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Азия: крупнейший и наиболее контрастный регион мира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гигантских масштабов, древних цивилизаций и резких природных контрастов.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соединяет Средиземноморье и Тихий океан. Здесь переплелись Шёлковый путь, морская торговля, колониальное наследие и современная индустриализация, сделав регион одним из ключевых центров мировой истории и экономики.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путей к современной глобализации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условия, рельеф и ресурсы
</a:t>
            </a:r>
            <a:endParaRPr lang="en-US" sz="2897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3775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региона включает Гималаи, Тибетское и Иранское нагорья, а также Месопотамскую низменность. Такое сочетание создаёт сильные различия в климате, расселении населения и хозяйственном освоении территории.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53775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Высокогорья и равнины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21189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обладает крупными запасами нефти, природного газа, угля, рудных ископаемых и гидроэнергетических ресурсов. Именно ресурсная база во многом определила промышленное развитие и экспортную специализацию многих стран.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221189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богатство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604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ощущается нехватка пресной воды, особенно в засушливых и полузасушливых зонах. Это ограничивает земледелие и делает орошение важнейшим условием устойчивого сельского хозяйства.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388604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56018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отличается множеством островных и вулканических дуг. Они формируют сложную береговую линию, благоприятную для портов и морской торговли, но одновременно повышают природные риски.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556018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дуги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7234329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хозяйство региона приспосабливаются к крайне разным условиям: от горных плато до пустынь и влажных тропиков. Поэтому здесь особенно заметны контрасты плотности населения и специализации стран.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7234329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среде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учёта других государств видно, что демографический центр региона сосредоточен в Южной и Восточной Азии.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Индия образуют ядро регионального населения; за ними следуют страны с очень высокой плотностью и быстрым ростом.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(World Population Prospects, 2024), округлено.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крупнейших стран Зарубежной Азии
</a:t>
            </a:r>
            <a:endParaRPr lang="en-US" sz="26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мечети рядом с небоскрёбами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городском пейзаже здесь легко встретить древний храм, мечеть с высоким минаретом и современный деловой квартал. Такое соседство показывает, как традиции и модернизация не вытесняют, а дополняют друг друга, создавая узнаваемый облик региона.
</a:t>
            </a:r>
            <a:endParaRPr lang="en-US" sz="93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письменности и память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огромной территории сосуществуют десятки языковых семей и разные системы письма. Это наследие древних культур — китайской, индийской, арабской, персидской и японской — заметно не только в книгах и надписях, но и в повседневной жизни городов.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культурный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кварталы, рынки, пагоды, дворцы и современные магистрали образуют сложную городскую ткань. Она отражает многовековую историю торговли, религии и власти, а также показывает, как культурная преемственность сохраняется в быстро меняющемся мире.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 и цивилизационное наследие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сопоставлены политические столицы и ведущие деловые центры крупнейших стран региона.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политическая и экономическая функции разделены, а крупнейшие агломерации становятся центрами международного значения.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сведения; столицы и экономические центры стран Зарубежной Азии.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и их главные экономические центры
</a:t>
            </a:r>
            <a:endParaRPr lang="en-US" sz="25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специализация стран Восточной Азии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 транспорт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развиты автомобилестроение, судостроение и производство промышленного оборудования. Этому способствуют квалифицированная рабочая сила, научные исследования, развитая логистика и плотная сеть морских портов.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технологии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 и Южная Корея стали крупными центрами электроники, робототехники и цифровых решений. Их промышленность ориентирована на сложную продукцию с высокой добавленной стоимостью и устойчивым спросом на мировом рынке.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инновации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университеты, исследовательские центры и технопарки поддерживают постоянное обновление технологий. Именно это помогает региону удерживать позиции в производстве смартфонов, микросхем и сложного оборудования.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модель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здесь тесно связан с внешней торговлей. Страны Восточной Азии активно поставляют на мировой рынок технику, комплектующие и готовую промышленную продукцию, быстро реагируя на изменения спроса.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экономического развития стран региона
</a:t>
            </a:r>
            <a:endParaRPr lang="en-US" sz="2034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общие этапы роста и различие моделей развития в Зарубежной Азии.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Аравия, Ирак, Иран, ОАЭ и Кувейт располагают одними из крупнейших запасов нефти и газа. Добыча и экспорт сырья сделали этот район важнейшим звеном мировой энергетики и фактором, влияющим на цены и маршруты поставок.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как основа мировой значимости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Нефтепроводы, терминалы и танкерные маршруты связывают месторождения с потребителями в Азии, Европе и за её пределами. Морская инфраструктура региона особенно уязвима к политическим рискам, поэтому её стабильность имеет международное значение.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энергии через моря и трубопроводы
</a:t>
            </a:r>
            <a:endParaRPr lang="en-US" sz="1254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как мировой энергетический центр
</a:t>
            </a:r>
            <a:endParaRPr lang="en-US" sz="28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экономики зависит от уровня индустриализации, роли внешней торговли и численности занятых в традиционных секторах.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развитие страны, тем значительнее промышленность и услуги; аграрный сектор сохраняет вес прежде всего в более бедных экономиках.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 данным Всемирного банка и национальных статистических служб; значения округлены.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экономики: промышленность, услуги и сельское хозяйство
</a:t>
            </a:r>
            <a:endParaRPr lang="en-US" sz="23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продовольственные ресурсы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и Юго-Восточной Азии рис остаётся главной культурой благодаря тёплому влажному климату, обилию речных долин и высокой плотности населения, обеспечивающей большой спрос на трудоёмкое земледелие.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Рисоводство в влажных районах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степях, полупустынях и горных районах важнее овцеводство, козоводство и кочевое животноводство, так как они лучше приспособлены к нехватке влаги и скудным пастбищам.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 и кочевые формы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мирового рынка регион поставляет чай, хлопок, специи, каучук, пальмовое масло и тропические фрукты. Эти культуры формируют валютные поступления и связывают сельское хозяйство с международной торговлей.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культуры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сельское хозяйство остаётся важнейшим источником занятости и продовольственной безопасности, особенно там, где механизация низка, а доходы сельского населения напрямую зависят от урожая и климата.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занятости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по-разному сочетаются численность населения, плотность расселения и уровень урбанизации в крупнейших странах региона.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выделяется уровнем урбанизации и качеством жизни, Китай и Индия — масштабом населения, а Бангладеш — экстремальной плотностью. Регион сохраняет резкие различия в социальном развитии.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ООН, Всемирного банка и национальных статистических служб (сводно)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 социальные различия между странами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1950–1970-е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ускоренный рост крупных городов: промышленность, порты и административные функции притягивают население из сельских районов, формируя первые мощные городские агломерации.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1980–1990-е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 расширение внешней торговли усиливают миграцию в мегаполисы. Токио, Шанхай, Дели и Сеул быстро наращивают население и экономические функции.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2000–2010-е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охватывает Джакарту и Манилу; растёт спрос на жильё, транспорт, воду и энергетику. Одновременно усиливаются пробки, загрязнение воздуха и нагрузка на коммунальные сети.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региона становятся узлами мировой экономики, но сталкиваются с перенаселённостью, неравенством между центром и пригородами, а также необходимостью более устойчивого городского планирования.
</a:t>
            </a:r>
            <a:endParaRPr lang="en-US" sz="1124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Города-гиганты и процессы урбанизации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транспортные коридоры Зарубежной Азии
</a:t>
            </a:r>
            <a:endParaRPr lang="en-US" sz="213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главные морские, сухопутные и авиационные направления, связывающие регион с мировыми рынками.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и экологические проблемы региона
</a:t>
            </a:r>
            <a:endParaRPr lang="en-US" sz="2235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52600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 извержения вулканов наиболее опасны в зонах столкновения литосферных плит, где сосредоточены густонаселённые города, порты и промышленные районы, особенно в Восточной и Юго-Восточной Азии.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52600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риски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966718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и тайфуны нередко поражают прибрежные территории, вызывая разрушения жилья, транспорта и сельскохозяйственных угодий. Наиболее уязвимы дельты рек и низменные островные пространства.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96671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катастрофы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080457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странах проблема нехватки пресной воды сочетается с опустыниванием и ростом потребления в городах. Это ограничивает сельское хозяйство и усиливает конкуренцию за ресурсы.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08045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7194575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рисков требует сейсмостойкого строительства, систем оповещения, противопаводковых сооружений, охраны лесов и сокращения загрязнения воздуха, особенно в крупных промышленных агломерациях.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7194576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защита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общий подъём развивающихся экономик Азии, но также показывает влияние кризисов и замедления в более зрелых хозяйствах.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долгосрочный рост демонстрировали страны с экспортной индустриализацией, тогда как в 2020 году все экономики испытали спад из-за глобального кризиса.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показатели годового роста ВВП, 2000–2020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экономического роста ведущих стран региона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25900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42260"/>
            <a:ext cx="368100" cy="294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связи и участие в глобальной экономике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порты региона проходят огромные потоки нефти, контейнеров и продовольствия. Зарубежная Азия соединяет рынки Европы, Африки и Тихого океана, поэтому её морские маршруты имеют глобальное значение.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Дубай, Сингапур, Гонконг и Токио играют роль международных финансовых узлов, где сосредоточены банки, биржи, штаб-квартиры корпораций и логистические сервисы для мировой экономики.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соглашений о торговле и инвестициях связывает страны региона с крупнейшими экономиками мира. Это ускоряет приток капитала, развитие производственных цепочек и интеграцию в глобальный рынок.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АСЕАН, ШОС, АТЭС и Совет сотрудничества арабских государств Персидского залива помогают странам координировать торговлю, инфраструктуру и инвестиции, усиливая экономическую взаимосвязь внутри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основные вызовы, с которыми сталкиваются разные страны региона, и помогает увидеть их неравномерное распределение.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региона не сводятся к одному фактору: где-то доминируют ресурсные ограничения, где-то — демографическое давление и экологические последствия урбанизации. Нужны долгосрочные и гибкие решения.
</a:t>
            </a:r>
            <a:endParaRPr lang="en-US" sz="1067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ООН, ПРООН и Всемирного банка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проблемы развития стран Зарубежной Азии
</a:t>
            </a:r>
            <a:endParaRPr lang="en-US" sz="25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Зарубежной Азии для современного мира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мировой экономики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участвует в формировании глобальных цепочек поставок: здесь сосредоточены крупные производственные центры, порты и логистические узлы, через которые проходят товары для разных континентов.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влияние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между Европой, Африкой и Тихим океаном делает Зарубежную Азию важным пространством дипломатии, безопасности и соперничества интересов крупнейших государств.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узел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Юго-Западной Азии остаются ключевыми поставщиками нефти и газа, а значит влияют на цены энергоносителей, транспортные расходы и устойчивость мировой промышленности.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потенциал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население региона создаёт одновременно большой рынок сбыта, значительный трудовой ресурс и высокую социальную нагрузку, от которой зависят темпы развития и качество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Азия: регион, который формирует будущее мира
</a:t>
            </a:r>
            <a:endParaRPr lang="en-US" sz="2921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соединяет древнейшее наследие и современную мощь: здесь сосредоточены население, ресурсы, производство и транспортные маршруты, поэтому именно этот регион во многом задаёт мировую динамику.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2026-06-03T06:11:21Z</dcterms:created>
  <dcterms:modified xsi:type="dcterms:W3CDTF">2026-06-03T06:11:21Z</dcterms:modified>
</cp:coreProperties>
</file>