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курс немецкого языка во 2 классе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к немецкому языку — спокойно, понятно и с интересом.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Grundkurs во 2 классе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дети легче всего учатся через короткие, ясные и повторяющиеся задания. Grundkurs помогает услышать немецкую речь, узнать знакомые слова, произнести простую реплику и прочитать совсем короткую надпись без лишнего напряжения.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25" y="1398013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2787" y="1358563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97399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8062" y="1317313"/>
            <a:ext cx="874200" cy="874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0350" y="1317313"/>
            <a:ext cx="87420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основной курс немецкого языка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 знакомство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здороваться, называть своё имя и отвечать на простые вопросы. Такие фразы сразу становятся частью живого общения на уроке и помогают не бояться первых немецких слов.
</a:t>
            </a:r>
            <a:endParaRPr lang="en-US" sz="1222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 звуки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знакомится с буквами немецкого алфавита и с непривычными звуками. Это создаёт основу для чтения, повторения и аккуратного произношения коротких слов.
</a:t>
            </a:r>
            <a:endParaRPr lang="en-US" sz="1222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школьной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курс входят школьные принадлежности, числа, цвета, семья, животные и еда. Ребёнок быстро узнаёт слова, которые можно связать с картинкой, предметом или знакомой ситуацией.
</a:t>
            </a:r>
            <a:endParaRPr lang="en-US" sz="1141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речевые образцы
</a:t>
            </a:r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Осваиваются простые модели речи: Ich heiße..., Das ist..., Ich habe..., Ich mag.... Они помогают строить первые фразы по образцу, а не по догадке.
</a:t>
            </a:r>
            <a:endParaRPr lang="en-US" sz="1304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связке с образом
</a:t>
            </a:r>
            <a:pPr algn="ctr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материал подаётся через картинку, движение или маленький сюжет. Так слово запоминается не отдельно, а вместе со смыслом, и ребёнку легче его повторить и узнать.
</a:t>
            </a:r>
            <a:endParaRPr lang="en-US" sz="1208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изучение новой 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урока помогает ребёнку идти от узнавания к уверенной речи.
</a:t>
            </a:r>
            <a:endParaRPr lang="en-US" sz="169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 помогает на уроке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задаёт ритм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показывает, как звучит слово, и даёт понятный образец для повторения. Он помогает детям смотреть на картинку, слушать внимательно и произносить немецкие звуки без спешки.
</a:t>
            </a:r>
            <a:endParaRPr lang="en-US" sz="1430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 тетрадь ведут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и рабочей тетради задания обычно простые и короткие. Ребёнок соединяет, выбирает, повторяет и обводит, а значит не теряется и видит, что каждое упражнение ему по силам.
</a:t>
            </a:r>
            <a:endParaRPr lang="en-US" sz="1278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аудио и жесты оживляют тему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 словами, аудиозаписи, игрушки, рисунки и жесты делают урок наглядным. Для второго класса это особенно важно: слово легче запомнить, когда его можно услышать, увидеть и даже показать.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встречаются чаще всего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дети соединяют слово и картинку, выбирают правильный вариант или вставляют пропущенное слово. Такие задания короткие и понятные, поэтому внимание не устаёт, а нужная форма быстро закрепляется.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используются повторение за образцом, мини-диалоги и счёт предметов. Ребёнок слышит фразу, произносит её сам и сразу видит, как слово работает в простой речи.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встречаются раскрашивание по цвету и чтение коротких надписей. Эти задания похожи на маленькие игры, но при этом учат замечать буквы, смысл и порядок действий.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250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91066" y="1376750"/>
            <a:ext cx="491175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2250" y="1376750"/>
            <a:ext cx="654900" cy="65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60300" y="1376750"/>
            <a:ext cx="654900" cy="654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курс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520103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Слуховое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узнавать знакомые слова на слух и отличать их от новых. Это помогает не просто слушать, а действительно понимать, о чём идёт речь на уроке.
</a:t>
            </a:r>
            <a:endParaRPr lang="en-US" sz="1273" dirty="0"/>
          </a:p>
        </p:txBody>
      </p:sp>
      <p:sp>
        <p:nvSpPr>
          <p:cNvPr id="15" name="Text 2"/>
          <p:cNvSpPr txBox="1"/>
          <p:nvPr/>
        </p:nvSpPr>
        <p:spPr>
          <a:xfrm>
            <a:off x="2209512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возвращение к одним и тем же словам укрепляет память. Ученик быстрее вспоминает приветствия, числа и цвета, когда видит их снова в картинках и упражнениях.
</a:t>
            </a:r>
            <a:endParaRPr lang="en-US" sz="1273" dirty="0"/>
          </a:p>
        </p:txBody>
      </p:sp>
      <p:sp>
        <p:nvSpPr>
          <p:cNvPr id="16" name="Text 3"/>
          <p:cNvSpPr txBox="1"/>
          <p:nvPr/>
        </p:nvSpPr>
        <p:spPr>
          <a:xfrm>
            <a:off x="389375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пробуют произносить немецкие звуки и интонацию. Постепенно речь становится увереннее, а новые слова уже не звучат как загадка с хвостиком.
</a:t>
            </a:r>
            <a:endParaRPr lang="en-US" sz="1273" dirty="0"/>
          </a:p>
        </p:txBody>
      </p:sp>
      <p:sp>
        <p:nvSpPr>
          <p:cNvPr id="17" name="Text 4"/>
          <p:cNvSpPr txBox="1"/>
          <p:nvPr/>
        </p:nvSpPr>
        <p:spPr>
          <a:xfrm>
            <a:off x="557550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навыки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начинает читать отдельные буквы, короткие слова и простые надписи. Это первый шаг к тому, чтобы связать звук, букву и значение без лишней путаницы.
</a:t>
            </a:r>
            <a:endParaRPr lang="en-US" sz="1303" dirty="0"/>
          </a:p>
        </p:txBody>
      </p:sp>
      <p:sp>
        <p:nvSpPr>
          <p:cNvPr id="18" name="Text 5"/>
          <p:cNvSpPr txBox="1"/>
          <p:nvPr/>
        </p:nvSpPr>
        <p:spPr>
          <a:xfrm>
            <a:off x="7248114" y="2202950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своих силах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успешные ответы показывают, что немецкий язык можно осваивать постепенно. Ребёнок смелее поднимает руку, повторяет фразу и не пугается новой задачи.
</a:t>
            </a:r>
            <a:endParaRPr lang="en-US" sz="1317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удачное начало урока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с приветствия и нескольких знакомых слов, чтобы дети быстро включились в работу. Затем появляется новая тема — цвет, число, игрушка или школьный предмет — и сразу становится понятнее, зачем нужен следующий шаг.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идут короткие упражнения на повторение, а в конце — маленький итог с одной простой фразой. Такой порядок делает урок спокойным и предсказуемым, как хорошая дорожка без внезапных ям.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простого слова к короткой фразе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ребёнок постепенно переходит от узнавания к собственному высказыванию.
</a:t>
            </a:r>
            <a:endParaRPr lang="en-US" sz="137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3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повторённое несколько раз, уже не кажется чужим и начинает уверенно жить в памяти ученика.
</a:t>
            </a:r>
            <a:pPr algn="ctr" indent="0" marL="0">
              <a:lnSpc>
                <a:spcPct val="100000"/>
              </a:lnSpc>
              <a:buNone/>
            </a:pPr>
            <a:r>
              <a:rPr lang="en-US" sz="23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Grundkurs по немецкому языку во 2 классе
</a:t>
            </a:r>
            <a:endParaRPr lang="en-US" sz="345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превращает новое слово из незнакомца в старого знакомого. В Grundkurs это особенно важно для приветствий, чисел, цветов и коротких образцов речи.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появляются у младших школьников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смешивают похожие немецкие слова, пропускают буквы и торопятся при чтении. Из-за этого знакомое слово на бумаге вдруг «прячется», хотя на слух оно уже почти узнаётся.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нередко вызывают звуки [h], [ch], [ü] и [ö], а также порядок слов в короткой фразе. Русское произношение ещё норовит подсказать свой вариант — и это нормально.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Grundkurs ошибка не считается провалом. Она показывает, что ученик пробует новое, а учитель помогает заметить звук, букву и снова пройти шаг за шагом.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и школьные помощники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ребёнок видит знакомые картинки, короткие подписи и маленькие задания без перегрузки. Страница работает как подсказка: слово, изображение и образец фразы быстро соединяются в одно целое.
</a:t>
            </a:r>
            <a:endParaRPr lang="en-US" sz="121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открывает тему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тетрадь предлагает обвести, соединить, дописать и раскрасить. Эти простые шаги помогают не только запомнить слово, но и аккуратно написать его, будто буква сама просится в клеточку.
</a:t>
            </a:r>
            <a:endParaRPr lang="en-US" sz="122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превращает буквы в действие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аудиозаписи и яркие рисунки особенно полезны в 2 классе. Ребёнок слышит образец, видит предмет и может показать его, не теряясь, даже если слово пока кажется очень длинным.
</a:t>
            </a:r>
            <a:endParaRPr lang="en-US" sz="1258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звук делают урок живым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проверяется, что тема уже понятна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первого узнавания слова переходят к короткому ответу и закреплению темы в разных заданиях.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25" y="1398013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5824" y="131746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5799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9662" y="1398013"/>
            <a:ext cx="891000" cy="71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0350" y="1317313"/>
            <a:ext cx="87420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тем для 2 класса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 знакомство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здороваться, представляться и отвечать на простые вопросы о себе. Такие реплики легко разыграть в паре, поэтому они быстро становятся знакомыми и не пугают.
</a:t>
            </a:r>
            <a:endParaRPr lang="en-US" sz="1222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счёт
</a:t>
            </a:r>
            <a:pPr algn="ct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 20 помогает называть количество предметов, игрушек и картинок. Здесь удобно соединять речь с движением, пальцами и короткими игровыми заданиями.
</a:t>
            </a:r>
            <a:endParaRPr lang="en-US" sz="1225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
</a:t>
            </a:r>
            <a:pPr algn="ctr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цветов особенно хорошо запоминаются через раскрашивание, подбор предметов и короткие фразы. Один яркий карандаш может сделать слово намного понятнее.
</a:t>
            </a:r>
            <a:endParaRPr lang="en-US" sz="1259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Ручка, тетрадь, книга и пенал — это слова из повседневной жизни ученика. Они сразу пригодны для урока, потому что предметы уже лежат на парте.
</a:t>
            </a:r>
            <a:endParaRPr lang="en-US" sz="1317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семья и игрушки
</a:t>
            </a:r>
            <a:pPr algn="ctr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легко связываются с картинками и мини-диалогами. Ребёнок быстро узнаёт знакомые образы и охотнее говорит по-немецки, потому что тема кажется близкой.
</a:t>
            </a:r>
            <a:endParaRPr lang="en-US" sz="1294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парные и групповые задания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ребёнок слышит слово несколько раз, сравнивает свой ответ с ответом соседа и спокойнее пробует говорить сам. Ошибка здесь не пугает, а помогает быстрее услышать верный вариант.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легко разыгрывать короткие диалоги, считать предметы по очереди и искать нужную карточку. Общая работа делает немецкие фразы живыми, а урок — чуть похожим на маленькую сцену.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задание сначала не получается
</a:t>
            </a:r>
            <a:endParaRPr lang="en-US" sz="2384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спокойный путь от затруднения к повторной попытке и удачному выполнению без спешки.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успехом в Grundkurs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— это не только правильный ответ, но и смелая попытка сказать слово по-немецки. Для младших школьников важна сама готовность вступить в работу и не спрятаться за молчанием.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Хорошим результатом считается, если ученик узнаёт знакомое слово на слух, повторяет образец и не теряется при новой букве. Это маленькая победа, но для второго класса она очень заметная.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признак продвижения — прочитанное короткое слово, названный цвет или правильно подобранная картинка. Такие достижения кажутся небольшими, зато складываются в уверенное движение вперёд.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начинает сам проверять себя, слушать точнее и исправлять неточность без обиды, это уже серьёзный шаг. В Grundkurs именно так и растёт учебная уверенность.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Grundkurs отличается от более сложных тем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ребёнок работает с очень короткими словами, картинками и простыми фразами. Опора на образец помогает не теряться и спокойно входить в новый язык.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более сложным темам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появляются длиннее слова, больше чтения и письма, а также более содержательные ответы. Ученику уже нужно удерживать в голове несколько языковых шагов сразу.
</a:t>
            </a:r>
            <a:endParaRPr lang="en-US" sz="1522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учебный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Grundkurs создаёт основу: знакомые звуки, базовые слова и привычку повторять. На этой ступеньке немецкий язык перестаёт быть загадкой и становится понятной дорогой дальше.
</a:t>
            </a:r>
            <a:endParaRPr lang="en-US" sz="15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у ученика после прохождения основного курса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Grundkurs у ребёнка остаются приветствия, счёт, цвета и простые фразы для урока. Он уже может услышать знакомое слово и узнать его без долгого раздумья.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и фразы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привычки учиться: слушать образец, повторять по шагам и спокойно исправлять ошибку. Эти навыки помогают не только на немецком, но и в других школьных заданиях.
</a:t>
            </a:r>
            <a:endParaRPr lang="en-US" sz="1598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привычки и уверенность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Grundkurs — уверенный старт без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327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курс даёт ребёнку первый понятный вход в немецкий язык: слово, звук, картинку и маленькую фразу. А вместе они превращаются в уверенность, с которой дальше уже не так страшно шагать.
</a:t>
            </a:r>
            <a:endParaRPr lang="en-US" sz="336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2026-05-20T18:26:56Z</dcterms:created>
  <dcterms:modified xsi:type="dcterms:W3CDTF">2026-05-20T18:26:56Z</dcterms:modified>
</cp:coreProperties>
</file>