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геометрии: направление, длина и способы работы с ними
</a:t>
            </a:r>
            <a:pPr algn="l" indent="0" marL="0">
              <a:lnSpc>
                <a:spcPct val="100000"/>
              </a:lnSpc>
              <a:buNone/>
            </a:pPr>
            <a:r>
              <a:rPr lang="en-US" sz="3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строить схемы и решать задачи на плоскости.
</a:t>
            </a:r>
            <a:endParaRPr lang="en-US" sz="2988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векторы в 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знакомят с направленным отрезком, учат сравнивать длину и направление, а затем применять эти знания в координатах, построениях и задачах на движение.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отрезок, у которого выделены начало и конец. Благодаря этому он показывает не только расстояние, но и сторону движения на плоскости.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вектор записывают строчной буквой со стрелкой или двумя буквами, например \u2192AB. Такое обозначение помогает отличить его от обычного отрезка.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 и обозначается |a|. Это число всегда неотрицательно и показывает, насколько велик вектор независимо от его направления.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вектора равна нулю, получается нулевой вектор. У него нет определённого направления, поэтому он рассматривается отдельно от обычных векторов.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вектор на чертеже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показывает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стрелки указывает точку, откуда начинается вектор, а наконечник — куда он направлен. Это позволяет сразу увидеть, в какую сторону действует движение или перемещение.
</a:t>
            </a:r>
            <a:endParaRPr lang="en-US" sz="1159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строить по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векторы легко изображать по шагам вправо, влево, вверх или вниз. Такой способ помогает быстро проверить направление и посчитать координаты.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передаёт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стрелки на рисунке соответствует длине вектора, хотя чертёж может быть уменьшен или увеличен. Главное — сохранить соотношение между векторами и их длинами.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вектор — один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рисунок выполнен схематично, важно не менять направление и относительную длину. Тогда чертёж остаётся точным и понятным для решения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93683"/>
            <a:ext cx="4176900" cy="17383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 отрезок: сходства и различия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обычный отрезок отличается от вектора и почему нулевой вектор выделяют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вектора есть и длина, и направление; у отрезка — только длина. Нулевой вектор имеет длину 0 и не задаёт 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 не может быть меньше этого значения.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 длину вектора: он всегда либо положителен, либо равен нулю. Это удобно при сравнении векторов и записи 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модуля вектора в 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нескольких векторов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длины, поэтому она удобна для быстрого сравнения без рассмотрения направления.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вектор — a, самый длинный — c. По столбцам легко увидеть порядок длин: 2 см, 5 см и 8 см.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модулей, 2025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направление. Их можно перенести в любое место чертежа, и они останутся равными, если не изменится ориентация стрелки.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Если один вектор обозначен a, то противоположный записывают как -a.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векторы, нужно смотреть сразу на два признака: длину и направление. Совпадение только длины ещё не делает векторы равными.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 векторы по правилу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показывает, как получить сумму двух векторов на чертеже.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первый вектор, затем к его концу переносят второй без изменения длины и направления. Сумма — это вектор, соединяющий начало первого с концом второго.
</a:t>
            </a:r>
            <a:endParaRPr lang="en-US" sz="112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вектора выходят из одной точки, их продолжают как стороны параллелограмма. Диагональ, начинающаяся в общей точке, показывает их сумму и наглядно отражает общий результат.
</a:t>
            </a:r>
            <a:endParaRPr lang="en-US" sz="1078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удобны в задачах на перемещение и построение схем. Они помогают не складывать длины отдельно, а правильно учитывать направление каждого вектора.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и правило параллелограмма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отдельно горизонтальные и вертикальные составляющие, поэтому результат легко проверить по клеткам на плоскости.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координат сразу показывает итоговое смещение: по оси x и по оси y значения объединяются независимо.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сложения координат векторов; учебный пример (2; 3) и (−1; 4).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выполняют вычитание векторов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Заменить вычитание сложением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противоположный вектор к вычитаемому: меняют направление на обратное, а длину оставляют той 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Прибавить противоположный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исходный вектор и полученный противоположный, используя знакомое правило сложения векторов на чертеже или по координатам.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Считать результат разностью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вектор показывает разницу между исходными перемещениями и помогает сравнить, насколько одно движение отличается от другого.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вправо и вверх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начинается в начале координат и заканчивается в точке (x; y), его координаты читают как два независимых перемещения. Сначала смотрят на горизонтальный сдвиг, затем на вертикальный. На клетчатой сетке это удобно считать по шагам.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направление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влево или вниз координаты записывают со знаком минус, поэтому одна и та же длина может давать разные векторы. Такой способ записи помогает точно передать не только размер перемещения, но и его направление на плоскости.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к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вектор часто изображают стрелкой между двумя точками. Тогда по чертежу легко увидеть, сколько клеток объект проходит по горизонтали и по вертикали, а затем записать координаты без лишних вычислений и догадок.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координаты вектора на сетке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работы с векторами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основные записи, которые чаще всего используют при решении задач на векторы.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делает вычисления с векторами точными и удобными: сложение, замена знака и нахождение длины выполняются по чётким правилам.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векторов на 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помогают в задачах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векторы помогают описывать отрезки, переносы фигур и движение точек на плоскости. С их помощью легче понимать, как меняется положение объекта без изменения его формы.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объекта движутся с одинаковой скоростью, но в разные стороны, их векторы не совпадают. Это важно при изучении движения, когда нужно учитывать не только быстроту, но и направление.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сила, скорость и ускорение рассматриваются как векторные величины. У них есть не только числовое значение, но и направление, поэтому одинаковые по величине действия могут быть разными по смыслу.
</a:t>
            </a:r>
            <a:endParaRPr lang="en-US" sz="1073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ситуаций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запись удобна, когда нужно показать маршрут, смещение или результат нескольких действий. Она делает условие задачи наглядным и помогает перейти от рисунка к вычислениям.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векторы в 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подход помогает описывать не только маршрут, но и поворот, изменение скорости и расположение объектов на экране.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нужны в разных областях, потому что они одновременно передают величину и направление движения или воздействия.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сфер применения векторов; данные для примера.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рисунком, координатной сеткой и операциями над векторами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часто ошибаются при работе с векторами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размер стрелки и забывают, куда она направлена. Но у вектора одинаковая длина ещё не означает равенство: направление тоже обязательно учитывают.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длины вместо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просто прибавить числа, обозначающие длины, и считать результат готовым. При сложении важны оба компонента: горизонтальный и вертикальный, а не только общий размер.
</a:t>
            </a:r>
            <a:endParaRPr lang="en-US" sz="1111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посмотреть на рисунок ещё раз. Проверка помогает заметить несоответствие между координатами, направлением стрелки и итоговым ответом.
</a:t>
            </a:r>
            <a:endParaRPr lang="en-US" sz="1154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координат легко перепутать плюсы и минусы, особенно если вектор идёт влево или вниз. Из-за этого ответ получается с неправильным направлением на плоскости.
</a:t>
            </a:r>
            <a:endParaRPr lang="en-US" sz="1118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равные и противоположные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направление, а противоположные — одинаковую длину, но разные направления. Ошибка здесь меняет смысл всей задачи.
</a:t>
            </a:r>
            <a:endParaRPr lang="en-US" sz="11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вектор показывает перемещение на карте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Откуда началось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стартовую точку объекта. Именно она задаёт начало вектора и помогает понять, откуда началось перемещение на схеме.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Куда объект пришёл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конечную точку и проводят стрелку от старта к финишу. Такой вектор показывает не весь путь, а только итоговое смещение.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маршрут был извилистым, вектор остаётся одним и тем же для одинакового начала и конца. Это делает карты и задачи на движение понятнее и короче.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коротко о 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направление, длину и перемещение без лишних слов. Они связывают рисунок, координаты и вычисления, поэтому становятся удобным инструментом для геометрии и задач из 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2026-05-29T02:29:22Z</dcterms:created>
  <dcterms:modified xsi:type="dcterms:W3CDTF">2026-05-29T02:29:22Z</dcterms:modified>
</cp:coreProperties>
</file>