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«Спи, младенец мой прекрасный...»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строки о сне, тишине и ласке.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— русский поэт и писатель, живший в 1814–1841 годах. Он писал о природе, чувствах, смелости и домашнем тепле, а это стихотворение особенно мягкое и спокойное.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быть нежным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200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колыбельная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нужна, чтобы успокоить ребёнка перед сном. В ней обычно нет резких событий, зато есть тихий ритм, мягкие слова и ощущение покоя.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повторяющиеся слова и звуки. Они звучат размеренно и помогают убаюкивать, будто кто-то осторожно покачивает колыбель.
</a:t>
            </a:r>
            <a:endParaRPr lang="en-US" sz="130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говорит с ребёнком доброжелательно и тепло. Ласковые слова создают чувство близости, заботы и безопасности, как объятие перед сном.
</a:t>
            </a:r>
            <a:endParaRPr lang="en-US" sz="131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колыбельной обычно простые и плавные. Их легко слушать, поэтому текст быстро запоминается и напоминает тихую песенку, которую можно негромко напевать.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спящего ребёнка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малыш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стихотворении показан как очень любимый. На него смотрят с нежностью, поэтому сон воспринимается не просто как отдых, а как драгоценный и бережно охраняемый момент.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спящего малыша нет суеты и шума. Всё словно замирает, чтобы сон был спокойным, а ребёнок чувствовал себя в полной безопасности и тепле.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ощущается присутствие доброго взрослого, который охраняет покой младенца. Эта забота выражена тихо, без громких слов, но очень ясно и сердечно.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теме хорошо подойдёт младенец в колыбели, тёплый свет ночника или старинный портрет Лермонтова. Такое изображение помогает увидеть нежность и уют стихотворения.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настроение стихотворения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очень спокойно. В нём нет резких движений и громких звуков, поэтому читатель сразу попадает в мягкую ночную тишину, словно в тихую комнату перед сном.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Ласка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дышит нежностью. Слова звучат так, будто взрослый говорит ребёнку шёпотом, стараясь не нарушить сон и сохранить вокруг него тёплое, доброе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Уют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создаёт ощущение домашнего покоя. Он напоминает о мягком пледе, тёплой комнате и заботливом голосе, который убаюкивает и помогает почувствовать себя в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заботы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выражена желанием беречь ребёнка. Взрослый не просто смотрит на малыша, а словно оберегает его сон, чтобы он был крепким и спокойным.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добрый человек, становится тише и легче. Именно это чувство передаёт стихотворение: забота помогает ребёнку не бояться ночи и чувствовать себя спокойно.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сила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забота не громкая, а очень мягкая. Она проявляется в ласковых словах и внимании к малышу, показывая, что настоящая любовь умеет быть тихой и сильной одновременно.
</a:t>
            </a:r>
            <a:endParaRPr lang="en-US" sz="12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звучат мягко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движутся спокойно и размеренно. Из-за этого стихотворение похоже на неторопливое покачивание колыбели.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добрые слова делают речь особенно нежной. Они звучат так, будто взрослый говорит ребёнку очень тихо и бережно.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ритма и мягких звуков превращает текст в маленькую песенку, которую легко слушать, запоминать и мысленно повторять.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легко почувствовать, как дыхание становится ровнее. Тихие строки помогают настроиться на покой, будто рядом всё действительно утихло перед сном.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слова вызывают мягкую улыбку. Становится приятно и немного радостно, потому что стихотворение говорит о самом добром и понятном чувстве — любви к малышу.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дарит ощущение домашнего уюта. В нём слышится не холодная ночь, а тёплое человеческое участие, которое согревает даже без ярких событий.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говорить тише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быть осторожнее и тише. Такое впечатление возникает потому, что стихотворение словно просит не мешать детскому сну и беречь его покой.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 стихотворения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спит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 очень простое: малыш спокойно спит. Для маленького читателя это легко понять, а для взрослых — это образ мира, где ребёнка бережно охраняют.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Есть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спокойным сном чувствуется добрый взрослый, который рядом. Он не мешает, а бережёт, и именно поэтому сон кажется тёплым и безопасным.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Вокруг тихо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будто специально становится тише. Такая тишина помогает сну быть крепким, а стихотворению — звучать мягко и ясно, без лишних отвлечений.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Важны добрые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нежность, покой и безопасность. Эти чувства очень просты, но именно они делают стихотворение понятным и светлым для каждого ребёнка.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звучит как маленькая убаюкивающая песенка
</a:t>
            </a:r>
            <a:endParaRPr lang="en-US" sz="1691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небольшая миниатюра: простые слова, плавный ритм и мягкое звучание превращают стихотворение в почти песенный шёпот.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«Спи, младенец мой прекрасный...»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725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ночи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стихотворении не пугает, а успокаивает. Она приносит тишину, в которой легко уснуть и отдохнуть, словно весь мир сам говорит: «Пора спать».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сон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ночи ребёнок оказывается в безопасном и тёплом месте. Сон становится спокойным временем, когда ничто не тревожит, а рядом чувствуется забота взрослого.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 кажется особенно мягкой, потому что её наполняют любовь и внимание. Поэтому ночь в стихотворении звучит не холодно, а тепло и по-домашнему.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читают такие стихи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помогают заметить, как красиво звучат простые слова. В них нет трудных выражений, зато есть мягкость, которая делает речь похожей на тихую музыку.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учат слушать размеренный ритм. Повторяющиеся и плавные строки напоминают покачивание, поэтому ребёнок легче улавливает движение текста и его спокойное настроение.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ласку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показывают, как слова могут быть добрыми и нежными. Они учат замечать заботу в голосе, в обращении и даже в самом звучании стихотворения.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поэзию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стихотворие понятно и тёплое, к нему легко вернуться снова. Так поэзия становится близкой и понятной даже маленькому читателю, будто старый добрый друг.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стихотворение похоже на песню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слышится тихое, плавное обращение. Оно задаёт спокойный тон и напоминает начало колыбельной, когда ребёнка мягко готовят ко сну.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финал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ощущение тишины и покоя. Слова легко удерживаются в памяти, потому что звучат мягко и почти поются сами собой.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строки звучат размеренно и ровно. Такой ритм легко покачивается, как колыбель, и делает текст похожим на маленькую песенку.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содержании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находится сон ребёнка. Всё остальное будто отступает, чтобы ничто не мешало тихому, спокойному и доброму ночному отдыху.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почти нет движения и шума. Это помогает читателю почувствовать, как тихий вечер превращается в уютное время сна и отдыха.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здесь — любовь взрослого к малышу. Она выражена без громких слов, но очень ясно: через желание беречь, успокаивать и быть рядом.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очень ясен: ребёнок спит, и это хорошо. Благодаря такой простоте стихотворение легко понять и сердцем, и умом.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мир чувств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голос поэта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умеет говорить о чувствах спокойно и нежно. В этом стихотворении его голос звучит особенно тихо, будто он сам старается не потревожить сон ребёнка.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малышу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смотрит на ребёнка с теплом и заботой. Он показывает, что маленький человек очень дорог, а его спокойствие становится главным в стихотворении.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простого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находит поэзию в обычном и домашнем. Ему достаточно тихой ночи, ласкового слова и спящего младенца, чтобы создать красивое и светлое настроение.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сильные чувства бывают не только громкими. Иногда самая настоящая любовь говорит шёпотом и звучит особенно трогательно.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тёплую комнату, где у окна стоит колыбель. За стеклом тихо темнеет вечер, а внутри горит мягкий свет. Такая сцена сразу передаёт спокойствие, заботу и сонную тишину.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Ночник и тёплый плед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рисунок с маленьким ребёнком, укрытым пледом, и спокойным светом ночника рядом. Важно показать не действие, а ощущение уюта, будто ночь сама стала доброй и ласковой.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домашняя комната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старинную комнату с мягкими оттенками, деревянной мебелью и тихим вечером за окном. В такой иллюстрации особенно хорошо чувствуется домашнее тепло и бережное отношение к малышу.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уют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важны слова, связанные со сном и отдыхом. Они звучат спокойно и помогают читателю сразу почувствовать тихий вечер и мягкое убаюкивание.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и ровные строки делают стихотворение похожим на спокойную песню. Слова как будто катятся тихо и аккуратно, не нарушая ночного покоя.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ребёнку делает текст очень тёплым. Оно звучит как заботливый шёпот, который не только успокаивает, но и показывает любовь взрослого.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вместе создают ощущение уюта и безопасности. Читателю легко представить тёплую комнату, тихий свет и сон, который приходит без страха.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легко прочитать и запомнить. Оно не перегружает память, а мягко остаётся в голове после первого знакомства.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нет запутанного сюжета или сложных событий. Всё понятно сразу: ребёнок спит, рядом забота, а тишина помогает почувствовать покой.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 строк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мягкое звучание делают текст почти песней. Такие строки легко повторять вслух, а значит, они быстрее запоминаются и дольше живут в памяти.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для читателя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успокаивает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добрые слова могут утешать лучше любого громкого разговора. Они помогают почувствовать тепло, безопасность и уверенность рядом с любящим человеком.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покой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ребёнка особенно важны тишина и забота. Лермонтов напоминает: когда рядом есть любовь, даже ночь кажется спокойной и совсем не страшной.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бережёт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замечать красоту в простых вещах. Поэзия здесь не удивляет, а бережно хранит нежность, сон и тихое счастье.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тихая сила колыбельной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Лермонтова звучит как ласковая песенка на ночь. В нём много тепла, тишины и любви, а ещё — напоминание: добрые слова умеют убаюкивать и успокаивать.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2026-05-27T15:15:07Z</dcterms:created>
  <dcterms:modified xsi:type="dcterms:W3CDTF">2026-05-27T15:15:07Z</dcterms:modified>
</cp:coreProperties>
</file>