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— важные источники пищи, сырья и красоты.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растения: обзор и ключевые темы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растений началось 10 000 лет назад. Это позволило человеку перейти от собирательства к земледелию и создать первые поселения.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выращивания культурных растений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создаются человеком для получения продуктов питания, материалов и лекарств, отличаясь от диких форм искусственным отбором.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особенности включают улучшенные качества и зависимость от ухода, что делает невозможным выживание без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важную роль в хозяйстве и окружающей среде, формируя основу сельского производства и культуры.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культурных растений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сельскохозяйственное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посевных площадей формируется исходя из потребностей в разнообразных продуктах и продуктивности каждой группы.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функции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включают зерновые, овощные, фруктовые, бобовые, технические и кормовые культуры. Каждая имеет свои особенности и значение для питания и промышленности.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культурных растений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и сельскохозяйственная организация ООН (ФАО)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суточного рациона людей обеспечивается за счёт пшеницы, риса и кукурузы.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культуры являются базой для многих национальных блюд и влияют на продовольственную безопасность.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Овощные и фруктовые культуры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овощей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морковь, лук и томаты широко культивируются в стране, обеспечивая витаминами и минералами. Много сортов выведено отечественными селекционерами.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как источник витаминов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 и сливы выращиваются в садах и плодоводческих хозяйствах, важны для полноценного питания и сельскохозяйственного рынка.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выращивания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возделываются в открытом и закрытом грунте, что позволяет получать урожай в различных климатических условиях и продлевать срок их потребления.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Бобовые: питание и экология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бобовых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Горох, фасоль и чечевица богаты белком и используются в питании и кормлении животных, а также при консервировании.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бобовых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 клубеньковыми бактериями улучшает плодородие почв, что делает бобовые важной частью севооборота во многих странах.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 и их 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Волокно для текстиля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и хлопок дают сырьё для тканей и одежды, играя ключевую роль в лёгкой промышленности.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 крахмал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Сахарная свёкла и тростник — источники сахара, а картофель используют для получения крахмала и спирта.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Масличные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Рапс, подсолнечник и соя служат для производства растительных масел, необходимых в пищевой и промышленной сфере.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крупнейшие производители основных культур, отражая специализацию и климатические условия.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объёмы зависят от климата и внутреннего спроса, что формирует ключевые специализации стран.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FAOSTAT,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выращивания культурных растений
</a:t>
            </a:r>
            <a:endParaRPr lang="en-US" sz="2194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занимают основную часть посевных площадей, отвечая за глобальную продовольственную безопасность.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требует увеличения площадей овощных и технических культур для удовлетворения растущих потребностей.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сельскохозяйственный отчет,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структура сельскохозяйственных площадей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культурных растений позволило людям перейти от кочевого образа жизни к оседлому, что привело к созданию первых городов и развитию цивилизаций.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культурных растений на развитие общества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урожая обеспечивали стабильное питание и способствовали образованию государственных структур, способных управлять обществом и обеспечивать безопасность.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земледелия возникли новые профессии, появились ремесла и торговля, что значительно расширило общественную жизнь и культурное разнообразие.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культурных растений в традициях и искусстве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как символ благополучия
</a:t>
            </a:r>
            <a:pPr algn="l" indent="0" marL="0">
              <a:lnSpc>
                <a:spcPct val="130039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многих культурах хлеб символизирует изобилие и достаток. Он часто присутствует в народных обрядах и праздниках как знак гостеприимства и уважения к гостям.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 в памяти и легендах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 используется в традициях многих народов как символ памяти о погибших и возрождения. Его образы встречаются в пословицах, сказках и произведениях искусства.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– знак труда и чистоты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издавна ассоциируется с усердным трудом и непорочностью. В народных песнях и картинах лён часто выступает как символ трудолюбия и семейного благополучия.
</a:t>
            </a:r>
            <a:endParaRPr lang="en-US" sz="11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разнообразию климатических зон Россия выращивает широкий спектр культур — от северных зерновых до южных плодовых, что обеспечивает разнообразие сельскохозяйственной продукции.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площади занимают пшеница, гречиха, картофель и подсолнечник, которые являются базовыми для внутреннего рынка и экспорта.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селекционеры активно работают над созданием устойчивых сортов, адаптированных к сложным климатическим условиям и заболеваниям растений.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агротехнологий, включая механизацию и точное земледелие, способствует повышению урожайности и снижению затрат.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растениеводства в России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растениеводстве
</a:t>
            </a:r>
            <a:endParaRPr lang="en-US" sz="2088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для экономии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доставлять воду точно к корням растений, уменьшая расход и улучшая рост культур. Это особенно важно в засушливых регионах и при дефиците ресурсов.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дроны в агросекторе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посева, сбора урожая и мониторинга полей с помощью современных роботов и беспилотников повышает эффективность и снижает трудозатраты фермеров.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сорта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ГМО-сорта обладают устойчивостью к болезням и засухе, что помогает стабилизировать урожаи и снижать использование химических средств защиты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сельскохозяйственных культур обеспечивает рабочие места для миллионов людей в сельской местности, поддерживая их семьи и сообщества.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зерновых культур приносит значительный доход России, помогая развивать экономику и укреплять международные торговые связи.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местного производства овощей и фруктов способствует сохранению национальных традиций и поддерживает малый бизнес в сельских районах.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культурных растений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решения в растениеводстве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чрезмерного использования химикатов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 пестициды загрязняют почву и воду, негативно влияя на биоразнообразие. Это приводит к снижению качества окружающей среды и здоровья экосистем.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севооборота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помогает восстанавливать плодородие почв и уменьшает необходимость в химических обработках, что сохраняет природное равновесие.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земледелие и его роль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Эко-фермерство снижает нагрузку на природу, улучшает состояние грунтов и поддерживает здоровье растений, что становится все более востребованным среди потребителей.
</a:t>
            </a:r>
            <a:endParaRPr lang="en-US" sz="11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генотипов культурных растений позволяет селекционерам создавать устойчивые к стрессам сорта с высокими урожаями и качеством продукции.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семян, такие как Всемирный банк на Шпицбергене, сохраняют коллекции растений для защиты аграрного наследия и обеспечения продовольственной безопасности.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семян разных видов обеспечивает возможность восстановления культур после природных катастроф или кризисов.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 банки семян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разнообразных культур снижает риски голода, обеспечивая устойчивость поставок продуктов в сложных климатических условиях.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и продовольственная безопасность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резервные запасы зерна являются важным механизмом защиты населения от перебоев в продовольствии в кризисы.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сорта и технологии способствуют устойчивости сельского хозяйства, помогая адаптироваться к изменениям климата.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инновации в растениеводстве будущего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фермы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технологии позволяют выращивать овощи круглый год на ограниченной площади, снижая транспортные затраты и обеспечивая свежие продукты прямо в мегаполисах.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суперпродуктов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растения с повышенным содержанием витаминов и микроэлементов, что помогает бороться с дефицитом питательных веществ в рационе.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Агроэкология и устойчивое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Методы, ориентированные на сохранение природных ресурсов и биоразнообразия, становятся основой для долгосрочного развития сельского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растениеводство и сохранение разнообразия культурных растений — ключ к продовольственной безопасности и экономическому благополучию общества в будущем.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растения: основа будущего развития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2026-05-08T23:01:18Z</dcterms:created>
  <dcterms:modified xsi:type="dcterms:W3CDTF">2026-05-08T23:01:18Z</dcterms:modified>
</cp:coreProperties>
</file>