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в математике: сравнение величин и запись в виде дроби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сравнивать величины и записывать отношения удобно и точно.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вокруг нас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помогают быстро сравнивать числа и величины. На уроке они связаны с дробями, делением и пропорциями. Мы встретим их в примерах про класс, рецепты, карты и наборы предметов.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отношение двух чисел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числа a к числу b показывает, сколько единиц первого числа приходится на одну единицу второго. Оно помогает сравнивать величины без длинных пояснений.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можно записать тремя способами: a:b, a/b или словами «a к b». Все записи означают одно и то же сравнение, если порядок чисел сохранён.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в классе 12 девочек и 8 мальчиков, отношение девочек к мальчикам равно 12:8. После сокращения получаем 3:2, то есть 12/8 = 3/2.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запись отношений на примерах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удобно читать по-разному: 5:2, 5/2 и «5 к 2». Но порядок величин всегда важен, потому что он меняет смысл сравнения и ответ в задаче.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схеме видно 5 красных фигур и 2 синие, можно сразу записать отношение частей. В задачах про книги и тетради, детали или предметы порядок чисел определяет, что именно сравнивают.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встречаются разные записи отношений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всего используют краткие записи, которые легко преобразовать в вычисление.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и дробь — основные формы, потому что они сразу показывают связь с делением.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Дидактическая схема по теме «Отношения»,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отношения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умножить или разделить оба числа отношения на одно и то же ненулевое число, значение отношения не изменится. Это позволяет получать равные записи.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6:4 можно сократить до 3:2, потому что оба числа делятся на 2. Тот же принцип работает и для дроби 6/4 = 3/2.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делает запись проще и нагляднее. Оно помогает быстрее сравнивать величины, проверять ответы и решать задачи без лишних вычислений.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сократить отношение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сокращении отношения на уроке математики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отношений и их сокращение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исходные записи, общий делитель и результат сокращения.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сохраняет смысл отношения, но делает запись короче и удобнее для вычислений.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отношений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коробке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коробке лежат 3 красных и 5 синих карандашей. Отношение красных к синим равно 3:5, а всего предметов — 8. Такая запись помогает сразу увидеть, как части составляют целое, и быстро проверить, сколько предметов в каждой группе.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Смесь для напитка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смешивают воду и сироп, важно сохранить нужное отношение частей. Если одна часть меняется, вкус тоже меняется, поэтому удобнее считать не поштучно, а по частям. На схеме хорошо видно, какая доля приходится на каждый компонент.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в задачах про части целого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Пропорция как равенство двух отношений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Пропорция — это равенство двух отношений, записанное в виде a:b = c:d. Она показывает, что сравниваемые величины имеют одинаковое значение.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2:3 = 4:6 верен, потому что обе записи можно привести к дроби 2/3. После сокращения обе части дают одинаковый результат.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используют, чтобы проверять равенство отношений и находить неизвестный член. Это удобно в учебных и практических задачах.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пропорция составлена верно, её можно проверить через деление или сокращение. Так проще убедиться, что числа связаны правильно.
</a:t>
            </a:r>
            <a:endParaRPr lang="en-US" sz="8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пропорции верны, а какие нет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легко проверить сокращением: если обе части дают одинаковое отношение, пропорция составлена правильно.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Верными являются пары с одинаковым сокращённым отношением; несоответствие после сокращения сразу показывает ошибку.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«Отношения и пропорции», 6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подтверждает равенство 2·6 и 3·4 в примере 2:3 = 4:6 и помогает проверять пропорции.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«Пропорция», 6 класс; пример из учебного материала.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одинаковое произведение крайних и средних членов в верной пропорции.
</a:t>
            </a:r>
            <a:endParaRPr lang="en-US" sz="1833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неизвестного члена пропорции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Записываем пропорцию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Фиксируем известные члены и обозначаем неизвестный буквой, чтобы увидеть, какие величины связаны между собой.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Применяем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равенство произведения крайних и средних членов: составляем уравнение и находим неизвестное значение.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найденное число в пропорцию и убеждаемся, что оба отношения действительно равны.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 плане и карте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 сколько раз изображение уменьшено по сравнению с реальным объектом. Он позволяет точно читать размеры на плане комнаты, участка или карты местности.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масштабе 1:100 один сантиметр на чертеже соответствует одному метру на местности. При записи 1:1000 тот же сантиметр уже означает десять метров.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расстояний при разных масштабах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реальная величина, соответствующая 1 см, тем подробнее изображение объекта на плане.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Больший знаменатель масштаба означает более мелкое изображение и большую охватываемую территорию.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масштаба, 6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на отношения и масштаб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 отношениями, пропорциями и масштабом в учебных задачах.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6574" y="1592249"/>
            <a:ext cx="832125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отношениями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порядок чисел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числа местами, получится другое отношение, а смысл сравнения изменится. Поэтому важно сразу отмечать, какая величина идёт первой, а какая второй.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 не обе части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нужно оба числа отношения на один и тот же делитель. Если изменить только один член, равенство нарушится и ответ станет неверным.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переводят единицы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 и метры нельзя сравнивать напрямую. Перед вычислением в задачах на масштаб и пропорции все величины нужно привести к одной системе единиц.
</a:t>
            </a:r>
            <a:endParaRPr lang="en-US" sz="11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отношения и пропорции используются в жизни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задачах они помогают сохранять точность, когда нужно увеличить, уменьшить или сравнить величины.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удобны там, где важны точные пропорции, расчёты размеров и сопоставление результатов.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бытовых и учебных примеров по теме «Отношения и пропорции».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38" y="1073232"/>
            <a:ext cx="6563325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 ключевые записи по теме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записи помогают быстро узнавать смысл отношения, пропорции и масштаба.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записи связаны: отношение, дробь, пропорция и масштаб служат для сравнения величин и решения практических задач.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«Отношения и пропорции», 6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помогают видеть связь между числами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учат сравнивать величины точно и коротко, а пропорции и масштаб превращают это умение в полезный инструмент для задач, схем, карт и повседневных расчётов.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2026-05-24T16:55:30Z</dcterms:created>
  <dcterms:modified xsi:type="dcterms:W3CDTF">2026-05-24T16:55:30Z</dcterms:modified>
</cp:coreProperties>
</file>