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Клеточная теория и современные методы цитологии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— основа биологии, раскрывающая структуру и функции живых организмов.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клеточной теории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клетки возникло в XVII веке у Гука и Левенгука. В XIX веке Шлейден и Шванн сформулировали теорию клетки как базового структурного элемента, дополненную Вирховым принципом рождения клеток делением.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фундаментальной единицей строения всех живых организмов, обеспечивая их структурную основу и организацию на микроуровне.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образуются исключительно путем деления существующих, что исключает возможность самозарождения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выполняет функции жизнедеятельности, служа базисом обмена веществ, росту и регуляции процессов организма в целом.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Шлейдена и Шванна в понимание клетки
</a:t>
            </a:r>
            <a:endParaRPr lang="en-US" sz="278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Маттиас Шлейден и растительные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Шлейден систематически изучал растительные ткани, установив их клеточную структуру. Его работа подчеркнула универсальность клетки как строения живых организмов, что стало фундаментом биологии растений.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и универсальный принцип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Шлейдена, Шванн выявил клеточный состав животных организмов, подтвердив концепцию универсальной клеточной структуры во всех формах жизни, что расширило понимание биологических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Вирхов поставил точку в споре о самозарождении, доказав цикличность клеточного деления, что стало краеугольным камнем современной цитологии.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был утверждён принцип «Каждая клетка из клетки», изменивший представления о развитии и размножении клеток.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биологии, общий курс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прокариотами и эукариотами
</a:t>
            </a:r>
            <a:endParaRPr lang="en-US" sz="2866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— простота и компактность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чётко оформленного ядра и органелл, небольшие размеры делают прокариоты незаменимыми в экосистемах. Бактерии — яркие примеры таких клеток с простым строением.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— сложность и функциональность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ядра, мембранных органелл и большие размеры позволяют эукариотам выполнять сложные функции — эти клетки составляют ткани растений, животных и грибов.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 функциональная единица 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обеспечивает обмен веществ, поддерживая метаболические процессы, необходимые для поддержания жизнедеятельности и энергетического баланса организма.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реализует увеличение массы и объема, что важно для развития тканей и индивидуального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клеток к изменениям среды способствует выживанию организма и повышает устойчивость к стрессовым факторам.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посредством деления клеток обеспечивает передачу наследственной информации и поддерживает популяцию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эукариотической клетки: ключевые компоненты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и регулирует синтез белков, контролируя процессы роста и деления. Защищено двойной мембраной, обеспечивая стабильность генетической информации.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для специализированных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энергию, комплекс Гольджи отвечает за упаковку и транспорт веществ, а рибосомы синтезируют белки, необходимые для клеточных процессов.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Эндоплазматический ретикулум — транспортная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синтез липидов и белков, а также их транспорт внутри клетки, поддерживая её нормальное функционирование и адаптацию к изменениям.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 клеточных структур
</a:t>
            </a:r>
            <a:endParaRPr lang="en-US" sz="288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варьируется от нанометров у рибосом до десятков микрометров у эукариот, показывая разнообразие клеточных элементов.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клеточных элементов отражают их функциональную сложность и уровни организации внутри клетки.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клетки, 2015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 микроскопия: возможности и ограничения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 микроскопия позволяет исследовать живые клетки, раскрывая динамику процессов и структурные особенности с разрешением около 200 нанометров.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методы расширяют возможности, локализуя белки с помощью меченых маркеров, но не достигают молекулярного разрешения электронных микроскопов.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микроскопия: уникальные возможности визуализации клетки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Трансмиссионная электронная микроскопия — окно во внутренний мир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получать детальные изображения ультраструктуры клеточных компонентов, таких как митохондрии или рибосомы. Электронный пучок проходит через тончайший срез материала, открывая невидимые оптическим микроскопом детали.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Сканирующая электронная микроскопия — трёхмерный взгляд на поверхность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этой техники формируются объемные изображения, показывающие форму и рельеф клетки. Она применяется для изучения вирусных частиц и мембранных структур с разрешением до 0,1 нанометра.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Цитохимия: методы выявления веществ внутри клетки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Цитохимические методы используют специальные красители для обнаружения и количественного определения белков, липидов, углеводов и нуклеиновых кислот в различных клеточных отделах.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меток с флуоресцентными и радиоактивными индикаторами расширяет возможности анализа, повышая чувствительность и точность измерений.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реакции применяются для оценки активности биохимических компонентов в клетке, позволяя локализовать функционально значимые структуры и процессы.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639631"/>
            <a:ext cx="4791900" cy="185333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микроскопии в цитологии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параметры основных микроскопических техник и их область применения для изучения клеток.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использование различных методов обеспечивает глубокое понимание строения и функции клеток.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10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in vitro как инструмент исследований
</a:t>
            </a:r>
            <a:endParaRPr lang="en-US" sz="23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клеток в медицине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клеток вне организма позволяет детально изучать физиологические процессы, тестировать лекарственные препараты и генетические изменения. Это важный метод для экспериментальной биологии и фармакологии.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клеточные линии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линия HeLa, полученная из опухолевых клеток человека, и линии CHO, применяемые в биотехнологиях, стали эталонами для изучения клеточной биологии и производства лекарств.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Центрифугирование и фракционирование в исследовании клетки
</a:t>
            </a:r>
            <a:endParaRPr lang="en-US" sz="3134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центрифугирования используется для отделения органелл и макромолекул по плотности, позволяя изолировать отдельные составляющие клеточного цитоплазматического содержимого.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Фракционирование обеспечивает получение чистых фракций ядер, митохондрий, рибосом и мембран для дальнейших биохимических анализов и идентификации функций.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методы помогают исследовать состав и структуру клетки, способствуя пониманию её метаболизма и молекулярных механизмов.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молекулярно-биологические методы в цитологии
</a:t>
            </a:r>
            <a:endParaRPr lang="en-US" sz="2831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ПЦР позволяет амплифицировать специфические участки ДНК, что важно для диагностики генетических заболеваний и исследовательских задач.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расширяют возможности изучения клеточной структуры и функций на молекулярном уровне, сочетаясь с традиционными цитологическими подходами.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 раскрывает наследственные особенности и функции генов, что важно для понимания биологических процессов и патологии.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ДНК и РНК даёт возможность выявить местоположение и уровень экспрессии отдельных генов в 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цифровые технологии в цитологии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автоматического анализа изображений позволяют быстро распознавать и классифицировать клетки, значительно повышая точность и скорость исследований.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больших данных и искусственного интеллекта помогает выявлять патологии на ранних стадиях и вести количественный анализ клеточных характеристик.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проведения цитологического исследования
</a:t>
            </a:r>
            <a:endParaRPr lang="en-US" sz="2447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и анализа клеточного материала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цитологии и клеточных технологий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 регенерация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стволовых клеток открывает новые горизонты для восстановления повреждённых органов и тканей, предлагая методы лечения сложных заболеваний с помощью клеточной терапии.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клеточные технологии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Биоинженерия и персонализированная медицина используют клеточные методы для создания индивидуальных терапевтических подходов, улучшая качество и эффективность лечения.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3D-органоиды как модели человеческих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трёхмерных органоидов позволяет воспроизводить структуру и функции органов in vitro, что облегчает изучение заболеваний и разработку лекарств с высокой степенью точности.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теории и современных методов для биологии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формирует основу биологических наук, а современные методы цитологии расширяют наше понимание жизни, способствуя прогрессу в медицине и биотехнологии.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2026-05-10T01:45:33Z</dcterms:created>
  <dcterms:modified xsi:type="dcterms:W3CDTF">2026-05-10T01:45:33Z</dcterms:modified>
</cp:coreProperties>
</file>