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Реалист, психолог, мастер человеческих судеб и нравственного выбора.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Куприн: писатель переходной эпохи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литература рубежа веков
</a:t>
            </a:r>
            <a:endParaRPr lang="en-US" sz="2988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вошёл в прозу на фоне кризиса империи и обновления литературы. Он сохранил реалистическую точность классиков и усилил эмоциональность, живую деталь и интерес к внутреннему миру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Куприна: от детства к признанию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Куприн родился в Наровчате Пензенской губернии. Ранний опыт семейной нужды и утраты стал важной основой его будущей прозы.
</a:t>
            </a:r>
            <a:endParaRPr lang="en-US" sz="1536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—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кадетском корпусе и Александровском военном училище дала писателю знание армейской среды, дисциплины и офицерского быта.
</a:t>
            </a:r>
            <a:endParaRPr lang="en-US" sz="1536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— служба и первые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первые публикации расширили его жизненный опыт. Именно тогда формируется внимательный наблюдатель и будущий автор военной прозы.
</a:t>
            </a:r>
            <a:endParaRPr lang="en-US" sz="1439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1900-х — выход к большой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обращается к произведениям, в которых соединяются психологическая глубина, социальная проблематика и сильный человеческий конфликт.
</a:t>
            </a:r>
            <a:endParaRPr lang="en-US" sz="13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запоминали с первого взгляда
</a:t>
            </a:r>
            <a:endParaRPr lang="en-US" sz="2634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открытая манера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в Куприне прямоту, внутреннюю энергию и живую выразительность. Его образ был лишён позы и производил впечатление человека действия, а не кабинетного наблюдателя.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Личность, близкая его героям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характер заметен и в его персонажах. Они редко остаются безучастными: действуют, сопротивляются, ошибаются и всё же стремятся сохранить достоинство в сложных обстоятельствах.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жизни и творчества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биография Куприна связана с историей России и его литературным ростом.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Куприна проходил через армию, литературный успех, изгнание и возвращение, что усилило драматизм его судьбы и прозы.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И. Куприне; хронология жизни и творчества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творческого роста Куприна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подъём в 1900-е годы, когда Куприн создал свои наиболее известные произведения и окончательно определил собственный художественный почерк.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1905–1910-е: именно тогда его проза приобрела наибольшую силу, ясность и читательскую известность.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хронология произведений А. И. Куприна; сопоставление периодов его творчества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Куприн создаёт реалистическую прозу
</a:t>
            </a:r>
            <a:endParaRPr lang="en-US" sz="2584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внимательно выбирает бытовые и профессиональные подробности, чтобы среда выглядела убедительно. Деталь у него не украшает текст, а помогает понять человека и его положение в мире.
</a:t>
            </a:r>
            <a:endParaRPr lang="en-US" sz="117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слышны интонации разных социальных слоёв. Благодаря естественной разговорной речи герои звучат по-разному, а сцены приобретают ощущение подлинной жизни, а не литературной схемы.
</a:t>
            </a:r>
            <a:endParaRPr lang="en-US" sz="109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 Куприна часто строится вокруг морального испытания. Герой должен сделать выбор между удобством и честью, страхом и достоинством, внешним порядком и внутренней правдой.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Куприна всегда связан с переживанием личности. Писатель показывает не только поступок, но и сомнение, боль, надежду и скрытую уязвимость человека в трудной ситуации.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как точный жизненный эпизод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нередко строит рассказ вокруг одного события, но за короткой формой открывается целый мир. На иллюстрации хорошо смотрятся старые журнальные страницы: именно так многие его тексты впервые доходили до читателя.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как пространство сильного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Куприна сюжет шире, а переживания героев развёрнуты подробнее. Здесь особенно заметны психологическая напряжённость, социальная наблюдательность и умение соединять действие с внутренним движением чувства.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и лирическая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и лирических текстах писатель фиксирует впечатления, лица, профессии и уклад повседневности. Для визуального ряда подходят обложки первых изданий и страницы пожелтевших книг, где особенно чувствуется эпоха.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раскрывают Куприна лучше всего
</a:t>
            </a:r>
            <a:endParaRPr lang="en-US" sz="23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 и армейская действительность
</a:t>
            </a:r>
            <a:endParaRPr lang="en-US" sz="249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казарменную среду как пространство унижения, где формальная дисциплина вытесняет человеческое достоинство. Куприн говорит не только о службе, но и о нравственной деформации личности.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конфликт связан с выбором между подчинением и внутренней свободой. Герои оказываются в ситуации, где внешняя лояльность не гарантирует уважения к себе и не спасает от духовного опустошения.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острота темы сделала произведение заметным событием. «Поединок» вызвал широкий отклик, потому что затронул болезненные вопросы армии, общества и ответственности человека перед собственной совестью.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в повести — не просто место действия, а особый мир свободы, тишины и естественности. Природное пространство помогает увидеть жизнь вне городских условностей.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Олеся воплощает цельность, независимость и внутреннюю чистоту. В ней нет светской искусственности, а её характер раскрывается через естественность поведения и душевную открытость.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природы и цивилизации делает конфликт особенно заметным. Герой сталкивается с миром, где чувство существует рядом с предрассудком, страхом и неспособностью понять чужую свободу.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отличается мягким лиризмом и тонкой образностью. Куприн показывает любовь как хрупкое, незащищённое чувство, которое особенно ярко раскрывается на фоне природы.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«Олеся» и образ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смысл «Гранатового браслета»
</a:t>
            </a:r>
            <a:endParaRPr lang="en-US" sz="210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знак признания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Желткова становятся не просто сюжетом, а формой исповеди. Через них раскрывается предельная искренность чувства, которое не требует ответа и не стремится к выгоде или признанию.
</a:t>
            </a:r>
            <a:endParaRPr lang="en-US" sz="109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выше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повести показана как редкое нравственное состояние. Она лишена собственничества, не подчиняется условностям и потому выглядит для окружающих странной, но духовно более высокой.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внутренняя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мотивы усиливают эмоциональное звучание произведения и помогают передать то, что невозможно выразить бытовой речью. Звук становится языком души, а не просто частью обстановки.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 и непонимание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княгини Верой живёт по правилам приличий и внешнего благополучия. На этом фоне бескорыстная любовь Желткова воспринимается как нарушение нормы, хотя именно она оказывается подлинной.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Куприна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Куприна часто переплетаются: личное чувство проверяется средой, а социальная проблема раскрывается через судьбу конкретного героя.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ядро прозы Куприна составляют любовь и нравственный выбор; остальные темы поддерживают и уточняют этот центр.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ключевых произведений А. И. Куприна: «Олеся», «Поединок», «Гранатовый браслет», «Яма», «Суламифь».
</a:t>
            </a:r>
            <a:endParaRPr lang="en-US" sz="9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конфликта в прозе Куприна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композиция выявлена по повестям и рассказам писателя: «Поединок», «Олеся», «Гранатовый браслет».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мера человеческой ценности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 человека прежде всего в деле: в профессии, службе, ремесле, ежедневной работе. Именно конкретное занятие раскрывает характер точнее, чем прямое авторское описание.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нередко связаны с рискованным или тяжёлым трудом — военной службой, спортом, сценой, морем, цирком. В таких условиях особенно заметны выносливость, собранность и ответственность.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интересует не только результат работы, но и отношение человека к своему делу. Уважение к труду у Куприна всегда связано с достоинством, внутренней силой и способностью не унижаться.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художественная манера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пишет ясно и точно, но его простота обманчива: за ней стоят внимательное наблюдение, живой диалог, точная деталь и умение передать движение чувства без излишней патетики.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его сравнения и ритм фразы: они делают прозу зрительной и эмоциональной одновременно. Поэтому даже бытовая сцена у Куприна приобретает психологическую значимость и запоминается надолго.
</a:t>
            </a:r>
            <a:endParaRPr lang="en-US" sz="15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ведущие 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Куприн последовательно расширял тематический диапазон, сохраняя интерес к личности, среде и нравственному испытанию.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А. И. Куприна и общепринятые литературоведческие характеристики.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Куприна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1919 года Куприн жил в эмиграции, главным образом во Франции. Новый этап оказался тяжёлым: писателю приходилось существовать в условиях нехватки средств и постоянного чувства разрыва с родиной.
</a:t>
            </a:r>
            <a:endParaRPr lang="en-US" sz="1439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Эмигрантские годы усилили ностальгию по России. В воспоминаниях всё чаще возникали детство, военная служба, дореволюционный уклад и люди, которых уже нельзя было вернуть.
</a:t>
            </a:r>
            <a:endParaRPr lang="en-US" sz="159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и публицистика становятся более исповедальными. В них заметны оглядка на прожитую жизнь, желание сохранить память о прежнем мире и о собственном пути.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показывает Куприна не только как автора ярких сюжетов, но и как человека, чья биография тесно связана с драматической историей страны в XX веке.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поздний период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Куприна и историческая память
</a:t>
            </a:r>
            <a:endParaRPr lang="en-US" sz="2232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 — возвращение в СССР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жизни писатель вернулся в Советский Союз. Этот шаг воспринимается как символическое завершение его долгого и трудного пути.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— эмиграция
</a:t>
            </a:r>
            <a:endParaRPr lang="en-US" sz="117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потрясений Куприн покинул Россию. Эмиграция стала для него временем утраты привычной культурной среды и постоянной тоски по родине.
</a:t>
            </a:r>
            <a:endParaRPr lang="en-US" sz="944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— смерть в Ленинграде
</a:t>
            </a:r>
            <a:endParaRPr lang="en-US" sz="1170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Куприна в Ленинграде подводит итог судьбе автора, пережившего империю, революцию и эмиграцию. Его имя прочно вошло в литературную память XX века.
</a:t>
            </a:r>
            <a:endParaRPr lang="en-US" sz="8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 литературе XX 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Куприну поддерживают школьное чтение, театральные постановки и экранизации его наиболее известных произведений.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указывает на устойчивую востребованность Куприна: его тексты остаются понятными, эмоционально сильными и актуальными для новых поколений.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культурной востребованности по изданиям, учебным программам и экранизациям XX–XXI веков.
</a:t>
            </a:r>
            <a:endParaRPr lang="en-US" sz="9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Куприн: писатель, который слышит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сумел соединить реалистическую точность, психологическую выразительность и уважение к человеческому достоинству. Его проза учит видеть ценность личности, силу любви и важность нравственного выбора.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2026-05-23T16:37:18Z</dcterms:created>
  <dcterms:modified xsi:type="dcterms:W3CDTF">2026-05-23T16:37:18Z</dcterms:modified>
</cp:coreProperties>
</file>