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родину в литературе: путь, память,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домой в литературе всегда ведёт и к памяти, и к переосмыслению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 возвращения волнует литературу XX–XXI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войн, революций, эмиграции и разлуки возвращение становится не только сюжетом, но и способом показать, как история меняет человека, дом и само ощущение родины.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возвращения связывает дорогу, поиск и преодоление дистанции между прошлым и настоящим; он встречается в эпосе, лирике, повести, романе и поэме.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 этот мотив проверяет героя временем: место сохраняет название, но человек возвращается уже с новым жизненным опытом.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бывает физическим, внутренним и духовным: герой приезжает домой, вспоминает детство или снова обращается к своим истокам после войны и странствий.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как устойчивый литературный мотив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дома, дороги и родной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пространство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означает не только жильё, но и семейную историю, устойчивые ценности и ощущение своего места. Через него раскрывается связь человека с прошлым и близкими.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обозначает разлуку, ожидание и перемену, а родная земля становится особенно значимой после утраты. Эти образы легко передать через дом, станцию, письмо или семейную фотографию.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редко ограничивается внешним событием: оно переводит личный опыт в сферу памяти, совести и самоопределения.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мотив связан с памятью и обновлением сознания, а не с буквальным восстановлением прошлого.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чаще всего получает мотив возвращения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литературоведческому анализу темы возвращения на родину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разрыв делает возвращение сильным психологическим испытанием: герой одновременно узнаёт знакомое и чувствует отчуждение.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почти всегда сталкиваются в сознании героя — ожидание и реальность.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художественных текстов о возвращении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развития мотива в художественном тексте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модель возвращения героя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фон, который усиливает тему возвращения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Уехавший герой нередко обнаруживает, что родина сохранилась только в памяти: меняются язык, привычки, улицы и сам способ говорить о доме.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после фронта часто связано с разрушенным домом, утратой близких и необходимостью заново строить жизнь на месте прежнего мира.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репрессии и распад привычного уклада делают возвращение не бытовым, а историческим событием, связанным с травмой поколения.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герой часто приходит не в прежний дом, а в пространство потерь, где возвращение превращается в проверку памяти и стойкости.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показывают, что один и тот же мотив может быть героическим, ностальгическим, трагическим или нравственно-итоговым.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может быть реальным, символическим или невозможным, но всегда связано с ценой памяти и принадлежности.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возвращения в разных произведениях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школьного анализа литературы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 в литературе сохраняет связь героя с детством, традицией и домом. Через язык он узнаёт своё прошлое и ощущает принадлежность к родной культуре.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языка, семьи и культурной памяти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бытовые детали — песни, пословицы, обряды, письма, старые вещи — передают преемственность жизни. Именно через них родина становится не абстракцией, а живой памятью.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чем сильнее идеализирован образ дома, тем болезненнее встреча с его изменившейся реальностью.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редко подтверждает ожидания героя полностью; оно чаще выявляет разрыв между памятью и настоящим.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возвращения и реальность в художественном тексте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 по литературе XX века.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после войны как нравственное испытание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после фронта или катастрофы открывает не мирный дом, а пространство утрат, где герой заново учится жить среди разрушенных связей и памяти о погибших.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подчеркивает цену победы: за ней стоят сломанные судьбы, опустевшие семьи и необходимость сохранить человеческое достоинство, несмотря на пережитое насилие.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возвращение становится проверкой совести: можно ли продолжать жизнь, если прежний порядок утрачен, а обязанность перед погибшими остается частью личной ответственности.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итог таких сюжетов не сводится к утешению: герой приходит к зрелому пониманию мира, где память становится формой нравственного долга.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в лирике и поэме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возвращение чаще всего звучит как воспоминание о родных местах, где прошлое сохраняется не в фактах, а в интонации тоски, надежды и благодарности.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нередко создает образ родины как внутреннего пространства: человек может быть далеко, но язык, ритм и память удерживают его связь с истоком.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мотив получает историческую широту, соединяя судьбу отдельного героя с судьбой народа; для этого особенно важны повтор, контраст, эпитеты и эмоциональная напряженность.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героя влияет на то, что именно он ищет в родном доме: опору, выбор, ответственность или итог прожитой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жизненный опыт героя, тем глубже возвращение связано не с местом, а с осмыслением собственной биографии.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возвращения в зависимости от героя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литературных героев в школьном курсе.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возвращения в литературном изображении
</a:t>
            </a:r>
            <a:endParaRPr lang="en-US" sz="2134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возвращение почти всегда соединяет надежду на восстановление связи и болезненное столкновение с утратой.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редко бывает однозначно счастливым: положительный итог почти всегда сопровождается внутренним напряжением и переоценкой прошлого.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5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мотивов возвращения в произведениях русской литературы.
</a:t>
            </a:r>
            <a:endParaRPr lang="en-US" sz="955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543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ценности, которые сохраняет возвращение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помогает увидеть дом как носителя семейной истории, где каждая деталь напоминает о преемственности поколений и личной ответственности перед предками.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герой вновь входит в культурную среду детства: речь хранит память о традиции, характере народа и привычных нравственных ориентирах.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праздники и обычаи в литературе показывают живую ткань культуры, которая поддерживает чувство принадлежности даже после долгой разлуки.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связывает личную судьбу с историей страны, поэтому становится знаком сохранения культурной памяти, а не только частным семейным событием.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помогает увидеть, что возвращение может быть радостным, трагическим, символическим или невозможным.
</a:t>
            </a:r>
            <a:endParaRPr lang="en-US" sz="108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определяется смысл возвращения в произведении
</a:t>
            </a:r>
            <a:endParaRPr lang="en-US" sz="232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литературе нередко становится попыткой собрать распавшуюся личность: герой соединяет детские воспоминания, семейную историю и взрослый опыт, чтобы понять, кем он стал.
</a:t>
            </a:r>
            <a:endParaRPr lang="en-US" sz="1238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как восстановление внутренней целостности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текстах о войне, взрослении и эмиграции, где дорога домой превращается в путь к себе; символами такого движения становятся письмо, окно, родная улица и семейная встреча.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финал, но и то, как возвращение меняет язык героя: он начинает говорить о доме точнее и строже.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возвращения чаще сложный, чем счастливый: герой получает не прежний дом, а новое понимание памяти, утраты и себя.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возвращение в литературных сюжетах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итоговых моделей сюжетов возвращения в русской литературе.
</a:t>
            </a:r>
            <a:endParaRPr lang="en-US" sz="9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родину: литературный итог и личный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учит видеть родину как память, язык и ответственность. Она показывает: домой возвращаются не для повторения прошлого, а для его осмысления и внутреннего взросления.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2026-05-20T04:35:20Z</dcterms:created>
  <dcterms:modified xsi:type="dcterms:W3CDTF">2026-05-20T04:35:20Z</dcterms:modified>
</cp:coreProperties>
</file>