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отношения: От разрядки к завершению «холодной войны»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напряжённости к сотрудничеству между СССР и США в конце XX 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разрядки: начало важного диалога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Карибского кризиса мир оказался на пороге изменений — напряжённость снизилась, но идеологическое соперничество продолжалось. СССР и США начали формировать механизмы контроля над вооружениями и диалога для предотвращения эскалации.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соглашения разрядки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об ограничении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были подписаны ОСВ-1 и Антибаллистический договор, направленные на снижение риска ядерной конфронтации и контроль над стратегическим вооружением.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1975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 послевоенные границы Европы, права человека и стал основой для сотрудничества между Востоком и Западом, стимулируя международный диалог.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культурных и экономических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стартовали обмены между блоками, которые укрепляли взаимопонимание и уменьшали идеологические барьеры в международных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Советско-американские достижения 1970-х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по ПРО (1972)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серьезное соглашение по ограничению противоракетной обороны, укрепившее основы strategic stability между сверхдержавами.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Стыковка космических кораблей «Союз» и «Аполлон» в 1975 году стала символом научного и технологического партнерства.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«Горячая линия»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прямая связь между Кремлем и Белым домом для оперативного обмена информацией во время кризисов.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совместных программ в науке и технике способствовала укреплению доверия и расширению диалога.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Хельсинкского процесса в безопасности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принципа неизменности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 1975 закрепил признание существующих границ, что снизило военные споры и создало основу для стабильности в Европе.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прав человека и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способствовал становлению правозащитных движений в Восточной Европе, стимулируя реформы и открытость в 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как фактор напряжённости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– Эфиопия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СССР и США в гражданскую войну обострило противостояние и подчёркнуло ограниченность политики разрядки.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– Ангола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Противоборство за контроль в Анголе сопровождалось вооружённой поддержкой различных сторон со стороны сверхдержав.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 – Камбоджа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Юго-Восточной Азии привлёк внимание США и СССР, усилив напряжение в регионе.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– Афганистан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советских войск спровоцировало острую международную критику и ухудшение отношений между сверхдержавами.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и гонка технологий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1980-х военные бюджеты обеих сверхдержав значительно выросли, поддерживая развитие новых оружейных систем.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усилили милитаризацию и конкуренцию в технологиях, отражая стратегическую напряжённость эпохи.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западных аналитиков, 1981 год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жёсткой политике США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сдерживания и СОИ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Рейгана применила стратегию жёсткого противостояния с запуском программы «звёздных войн» для противоракетной обороны.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антисоветских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поддержания свободы воплотилась в помощи движениям в Польше, Афганистане и Латинской Америке, усиливая давление на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 Олимпиады-80 со стороны США и их союзников резко ухудшил спортивные и дипломатические связи.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бойкот СССР Олимпиады-84 показал высокий уровень конфронтации между блоками.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санкции и информационные кампании усилили взаимное недоверие и враждебность.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отношений в начале 1980-х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контроль СМИ усилился с целью борьбы с оппозицией и усиления идеологического влияния.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 Афганистан и его 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1979 года Советский Союз ввёл войска в Афганистан, что вызвало осуждение Запада и обострение глобальной напряжённости.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бойкотировали московскую олимпиаду 1980 года, а переговоры по ОСВ-2 были приостановлены, что снизило шансы на мирное соглашение.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элементом нового мышления стало признание превосходства общечеловеческих ценностей над идеологическими разделениями, что способствовало поиску путей мирного сосуществования.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сместился в сторону прав человека, расширения диалога и переговоров как основы международных отношений, отказа от практик агрессивной идеологии и конфронтации.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темы — экологические угрозы и экономическое развитие, что означало более комплексный подход к глобальной безопасности и сотрудничеству.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политического мышления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Горбачёва и перемены 1985–1988 гг.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 перестройка: открытие нового общественного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позволила свободнее обсуждать проблемы внутри страны, а перестройка внедряла экономические и политические реформы, направленные на модернизацию СССР. Это создало базу для снижения международной напряжённости.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вооружённых сил и политика разрядки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Горбачёв инициировал сокращение военного бюджета и численности войск, что отражало стремление снизить бремя гонки вооружений и улучшить отношения с Западом.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советских войск из Афганистана и дипломатические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Начатый в 1988 году вывод войск из Афганистана снял один из очагов конфликта. Встречи с Рейганом и Бушем способствовали сближению позиций и прогрессу на переговорах по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прорывы: СССР и США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саммиты помогли значительно снизить напряжённость и создать основу для дальнейшего разоружения.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в 1987 году Договор РСМД стал прорывом, впервые уничтожив целый класс ядерного оружия и укрепив доверие между сверхдержавами.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архивы, материалы МИД СССР и США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Интенсификация международного диалога в конце 1980-х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1985: Женевский саммит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совместный саммит Горбачёва и Рейгана положил начало новому этапу переговоров по сокращению вооружений.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1987: Подписание ДРСМД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Знаковое соглашение о ликвидации ракет средней и меньшей дальности между СССР и США.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1988: Визит Горбачёва в США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президентом Бушем и развитие положительного диалога по вопросам безопасности и сотрудничества.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завершения «холодной войны»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СССР столкнулась с резким спадом производства, дефицитом товаров и бюджетным кризисом, что ограничивало возможности финансирования оборонной сферы.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Возросшее внешнее долговое бремя и зависимость республик усилили экономическую нестабильность, стимулируя поиск новых внутренних и международных решений.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в Восточной Европе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происходят бархатные революции в Польше и Чехословакии, демонстрируя стремление к демократическим переменам и отказу от коммунистического контроля.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Критическим событием стал снос Берлинской стены в ноябре 1989 года, символизирующий политическое объединение Германии и Европы в целом.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78650"/>
            <a:ext cx="4782600" cy="243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завершения «холодной войны»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события, приведшие к окончанию конфликта между Востоком и Западом, представлены в таблице ниже.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последовательность политических и военных событий, приведших к трансформации международных отношений и завершению «холодной войны».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исторические справочники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Распад СССР и новый мировой порядок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СНГ и новые геополитические реалии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Советского Союза в декабре 1991 года образовалось СНГ, что изменило структуру власти и международные отношения в регионе. Начался поиск новых форматов сотрудничества и безопасности.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Постбиполярная эпоха и международные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противостояния породило новые возможности для диалога, но одновременно появились региональные конфликты и экономические сложности, требующие коллективных решений.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Снизилась угроза ядерного конфликта, а страны Восточной Европы начали процесс демилитаризации и демократизации под контролем международных организаций.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завершения «холодной войны»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Расширилось экономическое и политическое сотрудничество между бывшими противниками, создавая основу для интеграционных процессов и мировой стабильности.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возникли новые вызовы: вооружённые конфликты на постсоветском пространстве, кризис в Югославии и проблемы переходных экономик.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перехода от разрядки к завершению «холодной войны»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фундаментом современного мирового порядка, заложив основы для отказа от идеологической вражды и укрепления коллективной безопасности на международной арене.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2026-05-11T06:28:25Z</dcterms:created>
  <dcterms:modified xsi:type="dcterms:W3CDTF">2026-05-11T06:28:25Z</dcterms:modified>
</cp:coreProperties>
</file>