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воды Земли: лёд, снег и вечная мерзлота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 хранят холод, воду и теплообмен планеты. Разберём их происхождение и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твёрдыми водами
</a:t>
            </a:r>
            <a:endParaRPr lang="en-US" sz="352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твёрдым водам относят природные формы воды, которые образуются при низкой температуре: снежный покров, лёд рек и озёр, морской лёд, ледники, айсберги и вечная мерзлота. Они важны как запас пресной воды планеты.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твёрдых вод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формируется в облаках: кристаллики льда растут и выпадают осадками. Он служит «первым слоем» будущих ледников и влияет на нагрев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реках и озёрах появляется зимой, когда вода остывает и начинает замерзать. Его толщина меняется в зависимости от морозов, ветра и толщины снежного покрова.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образуется в холодных морях из замерзающей морской воды. Площадь морского льда заметно меняется по сезонам: зимой он расширяется, летом частично тает.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возникают из многолетнего накопления снега. Со временем снег уплотняется, превращается в фирн, а затем в плотный лёд, который медленно движется по склону.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больше всего льда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льда сосредоточено в Антарктиде и Гренландии. В Антарктиде лежит огромный ледяной щит, покрывающий почти весь материк, а в Гренландии есть похожий, хотя и более компактный, ледяной покров.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горах и на окраинах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условия встречаются и в других холодных районах: в северных морях образуется морской лёд, а в высоких горах формируются горные ледники. На больших территориях Севера сохраняется вечная мерзлота.
</a:t>
            </a:r>
            <a:endParaRPr lang="en-US" sz="15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распределена пресная вода на Земле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ледяные щиты выступают как главный «резервуар» пресной воды, а небольшая доля приходится на быстро обновляемые поверхностные воды.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распределения пресной воды по источникам: UN/географические обзоры (без привязки к одной конкретной публикации), округление значений.
</a:t>
            </a:r>
            <a:endParaRPr lang="en-US" sz="902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без ледниковых запасов пресной воды на планете было бы гораздо меньше. Поэтому изменение льда особенно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6973"/>
            <a:ext cx="3765900" cy="23924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области твёрдых вод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твёрдых вод связаны прежде всего с холодным климатом: экстремальный холод формирует ледяные щиты, а устойчивое промерзание — вечную мерзлоту.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воды накапливаются там, где температура долго остаётся низкой: в полярных областях, в горах и в северных регионах с мерзлотой.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 площадям и распределению: школьные и справочные географические данные (значения округлены).
</a:t>
            </a:r>
            <a:endParaRPr lang="en-US" sz="9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ледник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превращения снега в ледник и его медленного движения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и его сезонные изменения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появляется, когда морская вода замерзает в холодный сезон. При понижении температуры он растёт, а при потеплении часть льда тает и уменьшается.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большие площади морского льда наблюдаются в Арктике и вокруг Антарктиды. По сезонам меняется не только размер льда, но и условия для жизни в море.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лёд хорошо отражает солнечный свет, поэтому поверхность Земли меньше нагревается. Этот эффект помогает регулировать климат, особенно в холодных широтах.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лёд влияет на климат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 меняют то, как Земля получает и отдаёт энергию: отражают свет, охлаждают поверхность и меняют водные потоки.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климатических закономерностей; диаграмма носит качественный характер (без числовых измерений).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сокращении льда растёт поглощение солнечного тепла поверхностью, а это усиливает потепление и ускоряет дальнейшие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— большие плавающие глыбы льда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Айсберги возникают, когда от ледника или шельфового льда откалывается крупная часть. Затем она начинает плавать, и большая часть объёма оказывается под водой, а сверху видна лишь надводная часть.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айсберги опасны для кораблей: подводная «масса» значительно больше заметной надводной. Именно поэтому в районах с айсбергами требуются особые меры навигационной безопасности.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952" y="1345200"/>
            <a:ext cx="359419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как запас пресной воды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сосредоточены крупнейшие запасы льда и как они связаны с водоснабжением. Главный вклад дают ледяные щиты и горные ледники: они накапливают снег и постепенно отдают влагу в реки.
</a:t>
            </a:r>
            <a:endParaRPr lang="en-US" sz="1298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(обобщение).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снежные запасы выступают «кладовыми» воды: часть льда удерживает влагу, а в тёплый сезон обеспечивает подпитку рек и водоснабжение.
</a:t>
            </a:r>
            <a:endParaRPr lang="en-US" sz="15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800" y="3489000"/>
            <a:ext cx="23100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мерзлота: что в ней и как она ведёт себя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— это грунт, остающийся промёрзшим минимум два года подряд. Она встречается на больших площадях в холодных регионах и влияет на то, как там растёт и строится всё вокруг.
</a:t>
            </a:r>
            <a:endParaRPr lang="en-US" sz="111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Грунт, который держит холод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мерзлоте способны сохраняться лёд, вода, камни, корни растений и даже остатки древних организмов. Из-за низких температур разложение идёт медленно, поэтому «память» природы сохраняется дольше.
</a:t>
            </a:r>
            <a:endParaRPr lang="en-US" sz="1165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сохраняться в мерзлоте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мерзлота считается «вечной», летом может оттаивать верхний слой. Его глубина зависит от погоды: тёплые периоды делают грунт более подвижным и изменяют поверхность.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оттаивание верхнего слоя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частично оттаивает, может нарушаться устойчивость почвы. Это отражается на дорогах, зданиях и экосистемах, а также меняет условия для животных и растений в холодных районах.
</a:t>
            </a:r>
            <a:endParaRPr lang="en-US" sz="113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людей и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вечная мерзлота тает быстрее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показана общая закономерность: при росте температуры глубина оттаивания увеличивается, а поверхности могут проседать, что особенно заметно в районах с ускоренным потеплением.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наблюдений и публикаций научных организаций; точные числовые значения не приводятся (используется условная шкала).
</a:t>
            </a:r>
            <a:endParaRPr lang="en-US" sz="927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изменения происходят в Арктике: там климат меняется быстрее, и мерзлота сильнее реагирует на тепло. Это повышает риски для 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как хранилище сведений о прошлом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толще льда учёные находят мельчайшие пузырьки, где «заперт» воздух прошлых эпох. По их составу можно делать выводы о том, как менялись атмосфера и климат. Такая находка похожа на маленькую лабораторию внутри ледяной массы.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 воздуха: капсулы времени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ледяных слоях различимы тонкие прослойки пыли и вулканического пепла. Они помогают связать отдельные эпизоды с датами и понять, как события на Земле отражались на погоде. Лёд хранит эти детали очень долго.
</a:t>
            </a:r>
            <a:endParaRPr lang="en-US" sz="108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 пыль: следы событий планеты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керн показывает, что снег не превращается в лёд мгновенно: слои «накапливаются» и становятся читаемой историей. По структуре льда исследователи восстанавливают условия, которые царили много лет назад. Каждый слой — как страница в книге климата.
</a:t>
            </a:r>
            <a:endParaRPr lang="en-US" sz="96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старого снега: запись погоды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 рост уровня моря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усиливает таяние ледников и ледяных щитов; это меняет баланс воды между сушей и океаном.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 льда для людей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воды, изменения затрагивают привычные сезонные циклы: когда лёд и снег исчезают раньше, нарушается питание рек и увеличивается нагрузка на водные системы.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обзорные материалы по криосфере; соотношения на диаграмме не являются точными долями.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твёрдых вод действует сразу в нескольких направлениях: от ресурсов для питья и сельского хозяйства до устойчивости инфраструктуры и условий жизни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36854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39995"/>
            <a:ext cx="434400" cy="43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39995"/>
            <a:ext cx="4344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холодных областей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«морские»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медведи, тюлени и моржи приспособлены к условиям, где есть лёд и снег. Когда льда становится меньше, им труднее находить места отдыха и охоты, а также выводить потомство.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полярных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зависят от стабильных условий побережья и пищевой базы. Если меняются температура и сезонность, меняются условия добычи пищи, и птицам сложнее вовремя кормить птенцов.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используют снег и открытые участки в поиске корма. При уменьшении льда и более частых оттепелях меняются пути перемещения и доступность пищи, что отражается на выживании 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лишайники в тундре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выживают мхи и лишайники: они выдерживают низкие температуры и короткий сезон роста. Однако длительные нарушения снежного покрова и почвенных условий усложняют их восстановление.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становится труднее жить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льда меньше, животным сложнее охотиться, отдыхать и заботиться о потомстве. Растениям тоже тяжело: короткое лето не даёт много времени на рост и накопление запасов.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твёрдые воды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методы наблюдений с тем, что именно они помогают измерить. Комбинация способов даёт более полную картину состояния криосферы.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дополняют друг друга: одни фиксируют изменения на поверхности, другие «читают» прошлое в толще льда и помогают объяснить причины происходящего.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из курсов географии и материалов научных наблюдений.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беречь ледяные запасы Земли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Снижайте энергопотребление в быту и образовании: эффективное отопление, меньше лишнего света и контроль расхода энергии уменьшают количество выбросов от электростанций и тепловых 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меры по сокращению выбросов дыма и газов: чистый воздух и меньше загрязнений помогают замедлять потепление. Это важно, чтобы таяние льда происходило медленнее.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охранять арктическую природу и соблюдать правила в холодных регионах: меньше мусора, бережное отношение к территориям, поддержка научных и природоохранных программ снижают дополнительный стресс для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воды — основа равновесия планеты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воды Земли — это лёд, снег, ледники и вечная мерзлота. Они удерживают большую часть пресной воды, влияют на климат и меняют условия жизни. Поэтому их изучение важно для понимания будущего.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2026-05-12T23:25:49Z</dcterms:created>
  <dcterms:modified xsi:type="dcterms:W3CDTF">2026-05-12T23:25:49Z</dcterms:modified>
</cp:coreProperties>
</file>