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дальние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огромен: впереди моря, горы, города и удивительные открытия.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расширяет мир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Дальняя поездка начинается там, где привычный путь заканчивается. Впереди — новые города, долгие часы в дороге и встреча с местами, которых не видно из окна дома.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25492"/>
            <a:ext cx="342803" cy="274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10257"/>
            <a:ext cx="342803" cy="30471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новые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едут далеко, чтобы увидеть море, погулять по незнакомым улицам и просто отдохнуть от привычных дел. Иногда именно смена места дарит самые яркие впечатления.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родными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помогает навестить бабушку, дедушку, тётю или друзей, которые живут в другом городе или стране. Такая дорога делает встречу особенно радостной и долгожданной.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отправляются в путь, чтобы узнать что-то новое: увидеть музеи, старинные здания, природу и необычных животных. Каждая поездка становится маленьким уроком без школьной доски.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начинается с выбора вещей, билетов и маршрута. Чемодан, собранный заранее, помогает чувствовать себя спокойнее, потому что всё нужное уже готово к поездке.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отправляются далеко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Самолёт: быстрый путь через небо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большое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помогает быстро перелетать города, страны и даже океаны. Когда путь слишком длинный для других видов транспорта, он становится самым удобным способом добраться далеко.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 перед полётом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посадкой пассажиры проходят в аэропорт, смотрят на табло рейсов и сдают багаж. Здесь всё похоже на большую дорогу, только под крышей и с объявлениями.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из окна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полёта из окна можно увидеть облака, реки, поля и крошечные дома. Они кажутся игрушечными, будто кто-то аккуратно расставил их на огромной карте.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выбирают самолёт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особенно нужен, если надо быстро попасть в далёкое место и не тратить много дней на дорогу. Он помогает сэкономить время и начать путешествие без долгого ожидания.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за которым меняется мир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уносит путешественников через поля, леса и станции, которые появляются и исчезают за окном. Сначала видны дома и платформы, а потом — реки, мосты и длинные полосы дороги. От этого хочется смотреть наружу без остановки.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вагонный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поезде время идёт спокойно: кто-то читает, кто-то пьёт чай, а кто-то играет в тихие игры. В вагоне слышен ровный стук колёс, и он словно говорит: дорога продолжается, всё идёт по плану.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подходит для долгих поездок, когда хочется не только добраться, но и увидеть путь. Он напоминает маленькое путешествие внутри большого путешествия, где каждый час приносит новый пейзаж и новую остановку.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Поезд: дорога по суше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в порту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приходят к причалу или в порт, показывают билеты и находят свои места. Вокруг уже слышен плеск воды и крики чаек.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Отплытие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или паром медленно отходит от берега, и город остаётся позади. Впереди открывается широкая вода и длинный путь.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волнам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можно смотреть на волны, небо и соседние суда. Иногда кажется, что море рассказывает свою собственную историю.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к новому берегу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судно подходит к другому берегу, видно порт, причалы и встречающих людей. Путешественник понимает: ещё одна дорога успешно пройдена.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воде шаг за шагом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разные страны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холодные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странах почти всегда светит солнце, а в других часто лежит снег и дует сильный ветер. Погода сразу подсказывает, каким будет день и что надеть.
</a:t>
            </a:r>
            <a:endParaRPr lang="en-US" sz="1107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бывают высокими, узкими, деревянными, каменными или с яркими крышами. Их внешний вид часто зависит от погоды, материалов и привычек людей, которые в них живут.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вокруг домов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растут пальмы, бананы и яркие цветы, а где-то — ели, сосны и мягкий мох. Растения помогают понять, какой климат у страны и как живёт природа.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характер у каждой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здания и улицы делают каждое место особенным. Именно поэтому одна страна может показаться солнечной и шумной, а другая — тихой и прохладной.
</a:t>
            </a:r>
            <a:endParaRPr lang="en-US" sz="11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рынке путешественник видит корзины с фруктами, свежие овощи, хлеб и ароматные сладости. В воздухе смешиваются запахи специй и выпечки, и от этого сразу хочется попробовать что-нибудь новое. Такой завтрак запоминается надолго.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рецепты
</a:t>
            </a:r>
            <a:pPr algn="l" indent="0" marL="0">
              <a:lnSpc>
                <a:spcPct val="100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есть блюда, которые готовят дома уже много лет. Это может быть суп, лапша, рис или сладость по старинному рецепту. Когда человек пробует такую еду, он словно знакомится с традициями всей семьи.
</a:t>
            </a:r>
            <a:endParaRPr lang="en-US" sz="945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кафе и за 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кафе путешественник может увидеть, как люди едят не так, как дома, и пользуются другими столовыми приборами. Это интересно и немного смешно, если сначала перепутать ложку и вилку. Зато потом появляется ещё одна маленькая история о поездке.
</a:t>
            </a:r>
            <a:endParaRPr lang="en-US" sz="916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 дальних странах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105694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2910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помогает подружиться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сказать «здравствуйте» с улыбкой, человеку сразу становится приятнее. Простое вежливое слово открывает разговор и помогает не бояться незнакомого места.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стране люди разговаривают на своём языке, и одно и то же приветствие может звучать совсем иначе. Это напоминает, что мир большой и очень разнообразный.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 и «пожалуйста»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 почти в любой поездке. Они показывают уважение, а ещё делают общение добрым и спокойным, даже если язык вокруг кажется совсем новым.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спросить дорогу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«где находится...» помогает узнать путь до гостиницы, музея или остановки. Такие слова особенно полезны, когда вокруг много улиц, а карта ещё не запомнилась.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приветствия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места на карте мира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древние сооружения известны во всём мире и напоминают о далёкой истории. Они показывают, как люди много веков назад умели строить огромные и прочные здания.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длинное сооружение, которое тянется через горы и равнины. Оно поражает своим размером и помогает представить, сколько труда потребовалось на такую постройку.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Эйфелева башня и Игуасу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памятник создан людьми, а другой — самой природой. Эйфелева башня и водопад Игуасу показывают, что чудеса бывают и в городах, и среди лесов.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водой тоже есть удивительные места, и этот риф — одно из самых известных. Он напоминает, насколько разнообразной и красивой может быть наша планета.
</a:t>
            </a:r>
            <a:endParaRPr lang="en-US" sz="11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и коала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кенгуру прыгают по открытым равнинам, а коалы спокойно сидят на эвкалиптах. У каждого из них свой дом и свой ритм жизни, будто у каждого — маленький секретный график.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Лев, жираф и пингвин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можно встретить льва, жирафа и слона, а в холодных краях — пингвинов и белых медведей. Одни животные любят жару, другие чувствуют себя лучше среди льда и снега.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далёких стран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путешествие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помогает не забыть важное и спокойно добраться до новой страны.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 собой в дорогу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 погоде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кладут вещи, которые подходят для жары, дождя или холода. Если одежда выбрана правильно, ребёнку удобнее гулять, а чемодан не превращается в загадочный сундук.
</a:t>
            </a:r>
            <a:endParaRPr lang="en-US" sz="1090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билеты
</a:t>
            </a:r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проверяют паспорт, билеты и другие важные бумаги. Их лучше хранить отдельно, чтобы взрослые быстро нашли нужное и не начали волноваться у стойки или на вокзале.
</a:t>
            </a:r>
            <a:endParaRPr lang="en-US" sz="1099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лекарства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ручную кладь часто берут воду и нужные лекарства. Эти вещи помогают чувствовать себя спокойнее в дороге, особенно если путь длинный и вокруг всё меняется очень быстро.
</a:t>
            </a:r>
            <a:endParaRPr lang="en-US" sz="109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Зарядка и любимая вещь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пригодятся зарядное устройство и маленькая любимая вещь: книжка, игрушка или блокнот. Они помогают скоротать дорогу и делают поездку чуть уютнее, как домашний привет из рюкзака.
</a:t>
            </a:r>
            <a:endParaRPr lang="en-US" sz="10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единый номер экстренной помощи, который стоит запомнить перед поездкой.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быстро вызвать помощь, если рядом нет взрослых или нужна срочная поддержка. В дороге такой номер лучше держать в памяти и в заметках телефона.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вызова экстренных служб в России и во многих странах Европы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странах солнце светит долго, а воздух кажется почти летним даже утром. Люди надевают лёгкую одежду и обязательно берут воду, чтобы прогулка не превратилась в игру «поймай тень».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мороз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странах зима может быть очень длинной, и тогда нужны тёплая куртка, шапка и перчатки. На улице всё блестит, как будто кто-то аккуратно посыпал землю сахарной пудрой.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погода любит сюрпризы: внезапный дождь, сильный ветер или мокрые улицы. Тогда в рюкзаке особенно полезны зонтик и удобная обувь, чтобы путешествие продолжалось без лишних луж.
</a:t>
            </a:r>
            <a:endParaRPr lang="en-US" sz="99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 в разных странах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Сувениры и память о поездке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знак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Открытка, магнит или маленькая фигурка сразу напоминают о городе или стране. Такой сувенир удобно поставить на полку, и он каждый раз возвращает к приятным моментам поездки.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Вкусные воспоминания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сладости или необычный чай помогают вспомнить дорогу даже по запаху и вкусу. Главное — выбрать то, что можно безопасно привезти домой и с удовольствием попробовать позже.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прогулка по новому месту может запомниться сильнее покупки. Шум улицы, мост, фонари и улыбка человека рядом остаются в памяти надолго, как маленькое приключение.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самые дорогие сувениры не помещаются в сумку. Это снимки, смешные случаи, новые слова и истории, которые хочется рассказывать снова и снова всем друзьям.
</a:t>
            </a:r>
            <a:endParaRPr lang="en-US" sz="10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путешествия помогают учиться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поездке ребёнок видит моря, горы, реки и разные города не на картинке, а по-настоящему. Так легче понять, где что находится и почему мир такой большой.
</a:t>
            </a:r>
            <a:endParaRPr lang="en-US" sz="1171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и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стране можно услышать новые приветствия, названия улиц и обозначения на дорожных знаках. Это помогает заметить, как язык живёт рядом с людьми и помогает им понимать друг друга.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становится ближе
</a:t>
            </a:r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здания, памятники и музеи помогают представить, как жили люди раньше. Когда история видна своими глазами, она запоминается лучше и кажется не скучным уроком, а настоящим открытием.
</a:t>
            </a:r>
            <a:endParaRPr lang="en-US" sz="1075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учит замечать привычки, одежду, еду и традиции других людей без насмешек. Ребёнок понимает, что отличия делают мир интереснее, а не страннее, чем дома.
</a:t>
            </a:r>
            <a:endParaRPr lang="en-US" sz="10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своём маршруте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37160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любопытство: что скрывается за горизонтом? Этот вопрос превращает обычный день в начало мечты о дороге, море, горах или старом городе.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92108" y="1977628"/>
            <a:ext cx="219108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человек смотрит на карту и выбирает маршрут, который нравится больше всего. Одним хочется к морю, другим — в горы или в парк с необычными животными.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3103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начинается ожидание поездки: мысли о вещах, дороге и открытиях. Именно тогда мечта становится почти настоящей и зовёт собираться в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глазами ребёнка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ребёнок слышит гудки, объявления, шум волн или скрип снега под ногами. Эти звуки складываются в особую музыку путешествия, которую хочется слушать ещё раз.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слово на другом языке может показаться волшебным. Ребёнку интересно повторять приветствия и замечать, как люди говорят по-разному, но всё равно понимают друг друга.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стране можно попробовать блюда с новым вкусом и удивиться, как по-разному пахнет хлеб, суп или фрукт. Иногда именно вкус сильнее всего напоминает о поездке.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Мелочи, которые запоминаются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остаются в памяти маленькие детали: вид из окна, смешной разговор, запах моря или снежная улица. Из таких крошечных кусочков и складывается большое приключение.
</a:t>
            </a:r>
            <a:endParaRPr lang="en-US" sz="11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большого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дальней поездки остаются не только фотографии, но и добрые воспоминания, новые знания и смелость. Мир становится ближе, а желание узнавать его — ещё сильнее.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2026-05-25T21:40:08Z</dcterms:created>
  <dcterms:modified xsi:type="dcterms:W3CDTF">2026-05-25T21:40:08Z</dcterms:modified>
</cp:coreProperties>
</file>