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 алгебраические выражения: основа языка алгебры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читать, вычислять и упрощать выражения.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выражения важны в 7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помогают решать задачи на движение, стоимость и геометрию. Они показывают не только ответ для конкретных чисел, но и общее правило для разных значений переменной.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числовым выражением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числа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выражение составляют числа, действия и скобки. В нём нет букв, поэтому все вычисления можно выполнить до конца и получить одно конкретное значение.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числовым выражениям относятся записи 18:3+4, (5+7)·2 и 9−(2+1). Они отличаются набором действий, но устроены по одному правилу вычисления.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от того, какие действия нужно выполнить и в каком порядке. Скобки могут изменить ход вычислений и окончательный ответ.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составлено правильно, его можно полностью вычислить. После этого остаётся одно число, которое и является значением выражения.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выражениях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первую очередь вычисляют то, что стоит в скобках. Это помогает убрать лишние части выражения и перейти к более простым действиям.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скобок больше нет, выполняют умножение и деление. Эти действия имеют одинаковый приоритет и считаются слева направо.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выполняют сложение и вычитание. Они тоже идут слева направо, если стоят рядом и не разделены скобками.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12−6:3+2·4 важно не перепутать порядок. Сначала считают деление и умножение, а затем переходят к оставшимся действиям.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числового выражения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примере (8+4): 2+3·5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67826"/>
            <a:ext cx="322200" cy="28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875" y="3120774"/>
            <a:ext cx="2950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действий, которые помогают считать быстрее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умножении можно менять местами слагаемые или множители, не изменяя результат. Это удобно, когда нужно выбрать более простой порядок вычислений.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можно по-разному расставлять при сложении или умножении нескольких чисел. Значение выражения при этом не меняется, а вычисления иногда становятся проще.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можно распределить на каждое слагаемое в скобках. Благодаря этому запись 3(4+2) удобно превращается в 3·4+3·2.
</a:t>
            </a:r>
            <a:endParaRPr lang="en-US" sz="10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переменная и алгебраическое выражение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как буква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обозначает число, которое может меняться. Одна и та же буква в разных задачах может принимать разные значения, поэтому запись остаётся общей.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включает числа, буквы и знаки действий. В нём могут встречаться скобки, умножение, деление, сложение и вычитание.
</a:t>
            </a:r>
            <a:endParaRPr lang="en-US" sz="1204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выражениям относятся x+7, 3a, 2m−5 и 4(x+1). Они показывают связь между числом и переменной в одной записи.
</a:t>
            </a:r>
            <a:endParaRPr lang="en-US" sz="1262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в выражение разные числа вместо переменной, получится разный результат. Поэтому алгебраическая запись подходит для описания общего правила.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Коэффициент, подобные слагаемые и степень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число, стоящее перед буквой. В записи 5x именно число 5 показывает, сколько раз берётся буквенная часть.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часть, например 2a и 7a или 3x и −x. Их можно складывать и вычитать, объединяя коэффициенты.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показывает, сколько раз число или буква умножается само на себя. Запись x² означает x·x, а y³ — y·y·y.
</a:t>
            </a:r>
            <a:endParaRPr lang="en-US" sz="10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15044"/>
            <a:ext cx="4000500" cy="1735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виды записей и когда их можно вычислить.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числовых и алгебраических выражений
</a:t>
            </a:r>
            <a:endParaRPr lang="en-US" sz="258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делает запись общей и позволяет использовать её для разных значений.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и приведённые примеры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показывают, как заменить переменную числом и вычислить выражение по правилам.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слайде: 3x+2 при x=4 и 2a−5 при a=7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помогает найти значение алгебраического выражения. Сначала букву заменяют числом, затем выполняют действия по порядку и получают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действий и повторяющихся частей, тем проще считать выражение и проверять ответ.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упрощение сокращает запись выражения
</a:t>
            </a:r>
            <a:endParaRPr lang="en-US" sz="293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запись становится короче, а число вычислений заметно уменьшается.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из темы «Числовые и алгебраические выражения».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упрощают алгебраические выражения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Раскрыть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убирают скобки, если перед ними стоит число или знак. Для этого применяют распределительное свойство: каждый член в скобках умножают на один и тот же множитель.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подобные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слагаемые с одинаковой буквенной частью. Их коэффициенты складывают или вычитают, а сама буквенная часть остаётся без изменений, например 2x и 5x дают 7x.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выражение переписывают в более компактном виде и проверяют, не осталось ли лишних скобок или одинаковых частей. Так запись становится понятнее и удобнее для вычислений.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выражения по шагам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на примере 2(x+3)+5x → 2x+6+5x → 7x+6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 текстовых задачах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ценнике указана цена одной тетради, а рядом — количество покупок. Запись C=pc сразу показывает, как найти стоимость всей покупки. Такая формула помогает быстро считать сумму без длинных пояснений и удобно подходит для чеков и списков товаров.
</a:t>
            </a:r>
            <a:endParaRPr lang="en-US" sz="1147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скорость и время, путь находят по формуле s=vt. В задаче можно представить автобус, который едет определённое время с постоянной скоростью. Выражение связывает все величины в одной записи и делает решение наглядным.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 его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фигуры с длиной a и шириной b периметр записывают как P=2(a+b). На рисунке легко отметить обе стороны и увидеть, что сначала находят сумму, а затем удваивают её. Это удобная запись для геометрических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015912"/>
            <a:ext cx="4039800" cy="252487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неточности при записи и преобразовании выражений.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выражениями
</a:t>
            </a:r>
            <a:endParaRPr lang="en-US" sz="2895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 раскрытием скобок, различием между действиями и неверной записью степени.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ошибкам учащихся при изучении темы.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четырёх областях выражения помогают описывать зависимость между величинами и быстро получать результат.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выражения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распределены равномерно: выражения нужны и в повседневных задачах, и в точных науках.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 основе учебных примеров по теме «Выражения». Дата не указана.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ответа: простой порядок действий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Повторить вычисление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ещё раз выполняют действия по порядку и следят, чтобы не пропустить скобки, умножение или деление. Это помогает заметить ошибку уже на первом этапе решения.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Использовать обратное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результат обратной операцией: если выражение содержит деление, можно проверить умножением, а если сложение — вычитанием. Так легче убедиться, что ответ получен верно.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Подставить и сравнить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выражений с буквой подставляют найденное значение переменной и снова считают. Если оба результата совпадают, решение можно считать правильным; если нет, нужно искать ошибку.
</a:t>
            </a:r>
            <a:endParaRPr lang="en-US" sz="9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4016" y="2209826"/>
            <a:ext cx="216225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128" y="2879603"/>
            <a:ext cx="252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выражения нужны дальше в алгебре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уравнение строится из выражений, поэтому умение читать и преобразовывать записи помогает быстрее находить неизвестное и понимать, что именно требуется решить.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 математике, физике и геометрии записывают связи между величинами. Без выражений невозможно точно описать зависимость, например между скоростью, временем и путём.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периметр и другие характеристики фигур часто выражают буквами. Это позволяет решать задачи не только для одного случая, но и для любых размеров.
</a:t>
            </a:r>
            <a:endParaRPr lang="en-US" sz="870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в информатике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алгоритмах и вычислениях выражения задают правила обработки данных. Поэтому умение работать с ними важно не только на уроках алгебры, но и при изучении программирования.
</a:t>
            </a:r>
            <a:endParaRPr lang="en-US" sz="8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что важно помнить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запутаться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смотри на знаки действий и скобки, затем отделяй числа от переменных. Если буквы одинаковые, можно складывать или вычитать только их коэффициенты, а степень записывать аккуратно, сверху справа. Такая привычка экономит время и уменьшает число ошибок.
</a:t>
            </a:r>
            <a:endParaRPr lang="en-US" sz="919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как 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не спешить, а ещё раз пройти выражение по шагам. Подстановка значения, обратное действие и повторный счёт помогают быстро заметить неверный порядок действий или пропущенный знак. Проверка делает ответ не только полученным, но и надёжным.
</a:t>
            </a:r>
            <a:endParaRPr lang="en-US" sz="9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 алгебраические выражения помогают кратко записывать действия, находить значения и описывать общие зависимости. Чем увереннее ты работаешь с ними, тем легче решать задачи и изучать алгебру дальше.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 — это язык точных вычислений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2026-05-29T11:09:43Z</dcterms:created>
  <dcterms:modified xsi:type="dcterms:W3CDTF">2026-05-29T11:09:43Z</dcterms:modified>
</cp:coreProperties>
</file>