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Сергеевич Пушкин — сказочник и поэт, которого читают в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чьи сказки и стихи любят уже более двух веков.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Пушкин и почему его имя так важно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— поэт, с которого многим детям начинается любовь к литературе. Его стихи звучат просто, ярко и красиво, а сказки легко читать, пересказывать и запоминать.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маленького Саши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любили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вырос в Москве, в дворянской семье, где много читали и разговаривали о литературе. В доме часто звучали разные голоса, и мальчик с ранних лет привык слушать слова очень внимательно.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 большой тетрадью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рано заинтересовался книгами и начал пробовать себя в стихах. Ему нравилось замечать, как слова рифмуются и складываются в маленькие истории. Так начинался путь будущего поэта.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Уютное начало большого пути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картины его детства подойдёт старый московский дом, тихая комната и мальчик с книгой. Именно в такой домашней атмосфере постепенно рос его талант и любовь к слову.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Царскосельском лицее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1811 году двенадцатилетний Пушкин поступил в Царскосельский лицей. Там он учился не только читать и писать, но и вдумчиво рассуждать, спорить и слушать других.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Лицей стал для него местом дружбы и первых серьёзных успехов. Он познакомился с одарёнными ребятами, которые позже остались его товарищами на долгие годы.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Пушкин научился бережно относиться к слову. Учителя и друзья помогли ему поверить в себя и смелее писать стихи, которые сразу запоминались.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Пушкин стал известным писателем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стихи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Юный Пушкин начал писать рано, и его строки быстро заметили. Они были лёгкими, живыми и очень русскими по звучанию.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Слава в Петербурге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столице его стихи понравились читателям и писателям. О Пушкине заговорили как о ярком новом поэте, который умеет удивлять.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всей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его произведения стали читать по всей России. Пушкина полюбили за ясный язык, точные слова и тёплый, живой тон.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716480"/>
            <a:ext cx="375900" cy="33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716464"/>
            <a:ext cx="375600" cy="333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14682"/>
            <a:ext cx="37560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14682"/>
            <a:ext cx="37560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Пушкина, которые знают почти все дети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Салтан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сказке есть чудесное превращение, морское путешествие и радостная встреча семьи. История читается легко и держит внимание до самого конца.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Золотая рыбка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напоминает, что жадность не делает человека счастливее. У героев есть простой, но важный урок: надо уметь быть благодарным.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петушок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есть волшебство, тревога и смешные, но поучительные события. Сказка показывает, что за легкомыслие иногда приходится отвечать.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Балда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Балда — весёлый и находчивый герой, который не боится трудной работы. Его история нравится детям благодаря шуткам, ритму и ясной победе ума.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021" y="1518050"/>
            <a:ext cx="2543558" cy="33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Арина Родионовна — любимая няня поэта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3384754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Арина Родионовна была для Пушкина не только няней, но и доброй собеседницей. Она рассказывала ему сказки, пела песни и говорила живым народным языком.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216445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от неё он услышал много народных историй и полюбил их звучание. Эти рассказы помогли будущему поэту лучше почувствовать красоту русской речи.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герои пушкинских сказок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Гвидон смелый и настойчивый. Он не сдаётся, даже когда путь к счастью кажется очень длинным и трудным.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Старик и старуха из сказки о рыбке сразу запоминаются. В них легко увидеть обычных людей с их желаниями, ошибками и надеждами.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Королевич Елисей — герой, который идёт навстречу испытаниям ради любимой. Он показывает, что верность и решимость помогают преодолеть многое.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Балда смешит и удивляет своей находчивостью. Он кажется простым, но всегда находит умный выход и заставляет слушателя улыбнуться.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помогает запомнить, что поэт жил на рубеже XVIII и XIX веков и создал язык, близкий и понятный читателям.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1799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год рождения Александра Сергеевича Пушкина.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 А. С. Пушкине
</a:t>
            </a:r>
            <a:endParaRPr lang="en-US" sz="3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 природе, дружбе и чувствах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стихи легко слушать и запоминать. В них есть ритм, музыка и яркие образы, которые сразу возникают в воображении.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умел видеть природу как живую собеседницу. В его стихах зима, осень и весна не просто названы, а словно дышат и движутся.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писал о дружбе, любви и свободе так, что даже сложные чувства становятся понятными. Его строки звучат тепло, искренне и очень по-человечески.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975" y="1479277"/>
            <a:ext cx="3967425" cy="227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3650" y="1472027"/>
            <a:ext cx="3967425" cy="22742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Места, которые хранят память о Пушкине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2840" y="3894060"/>
            <a:ext cx="3957300" cy="448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дома-музеи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городах стоят памятники Пушкину, а старинные дома бережно хранят память о его жизни. Рядом с ними легко представить, как поэт гулял, думал и записывал строки в тетрадь. Такие места помогают увидеть историю не только в книгах, но и вокруг нас.
</a:t>
            </a:r>
            <a:endParaRPr lang="en-US" sz="962" dirty="0"/>
          </a:p>
        </p:txBody>
      </p:sp>
      <p:sp>
        <p:nvSpPr>
          <p:cNvPr id="11" name="Text 3"/>
          <p:cNvSpPr txBox="1"/>
          <p:nvPr/>
        </p:nvSpPr>
        <p:spPr>
          <a:xfrm>
            <a:off x="4723371" y="3894060"/>
            <a:ext cx="3957207" cy="44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Пушкинские уголки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известны места, связанные с Пушкиным в Москве, Петербурге и Михайловском. Там можно увидеть книги, письма, вещи и комнаты, похожие на те, где он жил. В таких музеях будто слышится тихий шорох бумаги и живой голос прошлого.
</a:t>
            </a:r>
            <a:endParaRPr lang="en-US" sz="96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1098" y="1677974"/>
            <a:ext cx="469800" cy="41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881" y="1698895"/>
            <a:ext cx="469800" cy="375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4590" y="1651915"/>
            <a:ext cx="469800" cy="469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96344" y="1651815"/>
            <a:ext cx="469800" cy="469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Пушкина читают на уроках литературного чтения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 читать вслух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Пушкина звучат плавно и ритмично, поэтому их удобно читать по ролям и вслух. Ребёнок лучше слышит интонацию, паузы и красоту каждого слова.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Интересно обсуждать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и стихах Пушкина есть понятные события и ясные поступки героев. Это помогает школьникам быстро отвечать на вопросы, пересказывать текст и делиться своим мнением.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 память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строфы, повторы и рифмы легко запоминаются. Ребята учат стихи без лишнего труда и тренируют внимание, потому что в пушкинском тексте важно каждое слово.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Учат любить книгу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есть юмор, чудеса и добрые выводы. Поэтому чтение не кажется скучным: оно превращается в увлекательное знакомство с красивым и живым русским языком.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пушкинская сказка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народный сюжет превращается у Пушкина в яркую литературную сказку с ритмом, повторами и понятным нравственным итогом.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Время, в которое жил Пушкин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3275" y="1846690"/>
            <a:ext cx="1967420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родился в 1799 году и вырос в России, где многое ещё делали по старинке: писали перьями, ездили в каретах и хранили письма как дорогую память.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48565" y="2131045"/>
            <a:ext cx="1967420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Годы учёбы и творчества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молодости Пушкин учился, читал, писал стихи и общался с образованными людьми своего времени. Это был век споров о языке, свободе и будущем страны.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634088" y="2717456"/>
            <a:ext cx="1967419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среди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быстро менялась, появлялись новые книги и новые идеи. Пушкин жил в самом центре этих перемен и сумел передать их дух в своих произведениях.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как человек, который ценил честность и свободу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своих произведениях Пушкин часто показывает, что правда и честное слово важнее выгоды. Его герои учатся отвечать за поступки и не прятаться от трудностей.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уважал достоинство человека и смелость мысли. Поэтому его строки звучат не только красиво, но и честно: они учат быть верным себе и не бояться говорить правду.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уважал достоинство человека и смелость мысли. Поэтому его строки звучат не только красиво, но и честно: они учат быть верным себе и не бояться говорить правду.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поэта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жизни Пушкин много работал, писал новые произведения и продолжал думать о будущем русской литературы, хотя сил становилось всё меньше.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1837 году поэт погиб после дуэли. Ему было только 37 лет, и эта утрата стала тяжёлой для всей русской культуры.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короткую жизнь, Пушкин успел создать сказки, стихи и поэмы, которые и сегодня читают в школе, дома и в библиотеке.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пережили время, потому что в них есть живые герои, ясная речь и мысли, которые остаются важными для многих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Пушкин подарил детям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помог детям открыть мир литературы через сказки, где есть чудеса, смешные эпизоды и добрые уроки. Читать такие истории интересно даже самым юным слушателям.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учат слышать рифму, замечать красоту звучания и понимать настроение автора. Так ребёнок постепенно начинает чувствовать язык внимательнее и тоньше.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Пушкина показывают, что чтение может быть радостным и увлекательным. В них есть мудрость, юмор и свет, поэтому к ним хочется возвращаться снова.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Пушкине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очень точно замечал детали и умел находить для них короткие, яркие слова. Поэтому его строки запоминаются легко и звучат необыкновенно живо.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любил народные сказки и песенную речь. Из простых сюжетов поэт создавал литературные произведения, которые читаются как настоящие маленькие чудеса.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Пушкина переведены на многие языки мира. Это значит, что его читают не только в России, но и далеко за её пределами.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Героев его сказок знают даже те, кто только начинает читать. Князь Гвидон, золотая рыбка и Балда давно стали любимцами многих детей.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сегодня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20458" y="2006254"/>
            <a:ext cx="3494925" cy="7238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Пушкина входят в школьную программу. Дети читают сказки, стихи и небольшие отрывки, чтобы учиться выразительности и понимать красоту русского слова.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441390" y="2006254"/>
            <a:ext cx="3494925" cy="7238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Пушкинские тексты звучат со сцены, на утренниках и конкурсах чтецов. Их любят слушать, потому что они яркие, музыкальные и легко оживают в исполнении.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441390" y="3651115"/>
            <a:ext cx="3494925" cy="7238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Пушкин остаётся символом красоты русского языка. Его сказки и стихи продолжают радовать новых читателей, потому что в них есть тепло, ум и доброта.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20458" y="3651115"/>
            <a:ext cx="3494925" cy="7238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памятники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Пушкина носят музеи, улицы, школы и библиотеки. Эти места напоминают, что память о поэте живёт не только в книгах, но и в городе.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остаётся с нами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Сергеевич Пушкин подарил читателям сказки, стихи и ясный, красивый язык. Его книги и сегодня учат думать, чувствовать и любить чтение с радостью.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2026-05-24T05:45:03Z</dcterms:created>
  <dcterms:modified xsi:type="dcterms:W3CDTF">2026-05-24T05:45:03Z</dcterms:modified>
</cp:coreProperties>
</file>