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кристаллы: что это и зачем их выращивают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Кристаллы, созданные человеком, работают в технике, науке и украшениях.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0139" y="425750"/>
            <a:ext cx="3467871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Кристаллы вокруг нас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Кристаллы есть в природе и в приборах, которыми мы пользуемся каждый день. Человек научился выращивать их специально, чтобы получить нужные свойства, форму и чистоту для техники, медицины и красоты.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75224"/>
            <a:ext cx="261000" cy="2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9665" y="2186407"/>
            <a:ext cx="240975" cy="2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6877" y="3019267"/>
            <a:ext cx="206550" cy="275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59342"/>
            <a:ext cx="261000" cy="261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кристалла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кристалла частицы расположены очень ровно и повторяются в определённой системе. Именно это делает его строение устойчивым и отличает кристалл от многих других твёрдых тел.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кристаллов есть грани, углы и заметная симметрия. Из-за такого строения они могут выглядеть как маленькие многогранники, даже если выросли в разных условиях.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свойства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Упорядоченная структура влияет на прозрачность, твёрдость, прочность и способность проводить свет или электрический ток. Поэтому один и тот же материал может быть полезен в разных устройствах.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науки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Кристаллы помогают исследователям изучать свойства веществ и создавать материалы с заданными характеристиками. Без них было бы намного труднее делать точные приборы и современные электронные системы.
</a:t>
            </a:r>
            <a:endParaRPr lang="en-US" sz="73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искусственные кристаллы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кристаллы подходят для своих задач: одни работают в чипах, другие — в украшениях или оптических деталях.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доля приходится на технику и электронику, потому что там особенно важны точность и стабильность свойств.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примерам применения из учебных и научно-популярных материалов; дата не требуется.
</a:t>
            </a:r>
            <a:endParaRPr lang="en-US" sz="61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0139" y="425750"/>
            <a:ext cx="3467871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растёт кристалл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576400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зародыша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начинается с очень маленького участка — зародыша, к которому постепенно присоединяются новые частицы вещества. Если условия подходят, он становится основой будущего кристалла.
</a:t>
            </a:r>
            <a:endParaRPr lang="en-US" sz="881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70037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Послойное нарастание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оседают на поверхность не сразу целиком, а по одному слою за другим. Поэтому кристалл может увеличиваться медленно, но сохранять ровные грани и правильную форму.
</a:t>
            </a:r>
            <a:endParaRPr lang="en-US" sz="881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63674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чистоты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среда помогает кристаллу расти без лишних дефектов. Пыль, примеси и пузырьки мешают упорядоченному росту и могут сделать образец мутным или неровным.
</a:t>
            </a:r>
            <a:endParaRPr lang="en-US" sz="881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57306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температуры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быстрое охлаждение нарушает спокойный рост и приводит к трещинам. При аккуратном изменении температуры кристалл успевает вырасти прочным, прозрачным и более однородным.
</a:t>
            </a:r>
            <a:endParaRPr lang="en-US" sz="8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получают искусственные кристаллы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путь от выбора вещества до проверки готового кристалла и основные способы его выращивания.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0139" y="425750"/>
            <a:ext cx="3467871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из расплава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63850" y="1616375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Нагрев до жидкости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вещество доводят до жидкого состояния при очень высокой температуре. Это позволяет полностью перемешать материал и затем начать рост кристалла в контролируемых условиях.
</a:t>
            </a:r>
            <a:endParaRPr lang="en-US" sz="831" dirty="0"/>
          </a:p>
        </p:txBody>
      </p:sp>
      <p:sp>
        <p:nvSpPr>
          <p:cNvPr id="12" name="Text 3"/>
          <p:cNvSpPr txBox="1"/>
          <p:nvPr/>
        </p:nvSpPr>
        <p:spPr>
          <a:xfrm>
            <a:off x="763850" y="2409847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охлаждение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нагрева расплав остывает очень постепенно. Если процесс идёт слишком быстро, внутри могут появиться напряжения, трещины и неоднородности, которые ухудшают качество образца.
</a:t>
            </a:r>
            <a:endParaRPr lang="en-US" sz="867" dirty="0"/>
          </a:p>
        </p:txBody>
      </p:sp>
      <p:sp>
        <p:nvSpPr>
          <p:cNvPr id="13" name="Text 4"/>
          <p:cNvSpPr txBox="1"/>
          <p:nvPr/>
        </p:nvSpPr>
        <p:spPr>
          <a:xfrm>
            <a:off x="763850" y="3203319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применяют, когда нужно получить крупные кристаллы, например кремний или сапфир. Для них особенно важно сохранять стабильный состав и форму по всему объёму.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763850" y="3996778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требует сложного оборудования и внимательного наблюдения. Небольшое отклонение температуры или чистоты сырья может испортить результат и сделать кристалл непригодным для использования.
</a:t>
            </a:r>
            <a:endParaRPr lang="en-US" sz="8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из раствора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Растворение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вещество смешивают с жидкостью, чтобы получить насыщенный раствор. Именно в нём потом начинают образовываться будущие кристаллы.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изменение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раствор либо медленно охлаждают, либо дают воде постепенно испаряться. При этом частицы вещества начинают собираться в упорядоченные формы.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Кристаллы растут неспешно, зато часто получаются прозрачными и красивыми. Такой способ удобен для учебных опытов и позволяет хорошо рассматривать грани.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491190"/>
            <a:ext cx="8015700" cy="1815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способа выращивания кристаллов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почему для разных материалов используют разные методы получения.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способа зависит от вещества и цели: для крупных деталей нужен расплав, для красивых образцов — раствор, для сверхчистых слоёв — газ.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методов выращивания кристаллов по учебным материалам.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драгоценные камни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49" y="1409951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Фианит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Фианит часто используют как замену драгоценных камней в украшениях. Он ярко блестит, хорошо смотрится в оправе и может иметь разные оттенки.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585529" y="1409925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Синтетический рубин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Синтетический рубин выращивают для украшений и лазеров. Он похож на природный рубин, но его свойства лучше контролируются, а качество получается более предсказуемым.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60690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Синтетический сапфир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Сапфир ценят не только за красоту, но и за твёрдость. Поэтому его используют в украшениях, прочных стёклах часов и некоторых оптических деталях.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62827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 природных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связано с происхождением: природные камни образуются в недрах Земли, а искусственные выращивает человек. Это помогает заранее задавать нужные размеры и свойства.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Кремний в электронике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цилиндр, потом пластина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кристалл кремния сначала получают как ровный цилиндр. После этого его аккуратно разрезают на тонкие круглые пластины, похожие на стеклянные диски. На каждой пластине размещают множество маленьких элементов будущего чипа.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кристалла — в чип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Кремний для электроники выращивают в виде большого и очень чистого кристалла, а затем превращают в тонкие пластины. На них создают микросхемы, которые управляют работой телефона, компьютера и датчиков. Именно поэтому кремний называют основой современной электроники.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чистота кристалла так важна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точных приборов важны не только форма и размер, но и одинаковость свойств по всему объёму кристалла.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чище кристалл, тем стабильнее его работа в технике и тем меньше риск ошибок из-за примесей.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презентации; шкала условная, 2025.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48019"/>
            <a:ext cx="244200" cy="24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48019"/>
            <a:ext cx="244200" cy="24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0220" y="3098354"/>
            <a:ext cx="193500" cy="2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05251"/>
            <a:ext cx="244200" cy="244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искусственные кристаллы нужны технике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Кристаллы помогают создавать микросхемы, процессоры и память. Внутри этих деталей они управляют электрическим током и делают работу устройств быстрой и точной.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и датчики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датчиках и измерительных приборах кристаллы помогают точно считывать изменения света, температуры, давления и движения. Это важно для телефонов, часов и научной техники.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лазеры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оптических приборах и лазерах кристаллы направляют и усиливают свет. Благодаря этому их используют в медицине, связи, сканерах и точных измерительных системах.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Прочность и внешний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кристаллы ценят за твёрдость, прозрачность и красивый блеск. Поэтому они подходят для защитных стёкол, часов и украшений, где важны и прочность, и внешний вид.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при выращивании кристаллов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099" y="1706947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Чистое сырьё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примесь может изменить цвет, прозрачность и прочность кристалла. Поэтому исходные вещества тщательно очищают и хранят так, чтобы в них не попала пыль или влага.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84057" y="171131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температура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 растёт правильно только при строго заданных условиях. Если нагрев или охлаждение идут слишком быстро, появляются трещины, пузырьки и неровные грани, а материал становится непригодным.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04005" y="1694381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роста важно исключить вибрации, грязь и лишний воздух. Любое нарушение может испортить структуру, поэтому процесс часто проводят в специальных установках с постоянным контролем.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623957" y="169436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кристаллы требуют много энергии, дорогого оборудования и долгой обработки. Из-за этого важно находить способы, которые делают выращивание безопаснее, экономичнее и более предсказуемым.
</a:t>
            </a:r>
            <a:endParaRPr lang="en-US" sz="89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проверяют качество кристалла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контроля после выращивания и охлаждения кристалла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0139" y="425750"/>
            <a:ext cx="3467871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Кристаллы в повседневной жизни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1563075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и приборы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Кварц помогает часам идти точно и стабильно. Его ценят за способность сохранять заданные колебания, поэтому он полезен в измерительных приборах и датчиках.
</a:t>
            </a:r>
            <a:endParaRPr lang="en-US" sz="862" dirty="0"/>
          </a:p>
        </p:txBody>
      </p:sp>
      <p:sp>
        <p:nvSpPr>
          <p:cNvPr id="13" name="Text 3"/>
          <p:cNvSpPr txBox="1"/>
          <p:nvPr/>
        </p:nvSpPr>
        <p:spPr>
          <a:xfrm>
            <a:off x="564100" y="2197317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Смартфоны и компьютеры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Кремний лежит в основе микросхем, без которых не работают современные гаджеты. Он позволяет управлять вычислениями, хранением данных и передачей сигналов внутри устройства.
</a:t>
            </a:r>
            <a:endParaRPr lang="en-US" sz="845" dirty="0"/>
          </a:p>
        </p:txBody>
      </p:sp>
      <p:sp>
        <p:nvSpPr>
          <p:cNvPr id="14" name="Text 4"/>
          <p:cNvSpPr txBox="1"/>
          <p:nvPr/>
        </p:nvSpPr>
        <p:spPr>
          <a:xfrm>
            <a:off x="564100" y="2831560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стёкла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Сапфир используют там, где нужна повышенная твёрдость и стойкость к царапинам. Поэтому его можно встретить в защитных стёклах, оптике и некоторых часах.
</a:t>
            </a:r>
            <a:endParaRPr lang="en-US" sz="862" dirty="0"/>
          </a:p>
        </p:txBody>
      </p:sp>
      <p:sp>
        <p:nvSpPr>
          <p:cNvPr id="15" name="Text 5"/>
          <p:cNvSpPr txBox="1"/>
          <p:nvPr/>
        </p:nvSpPr>
        <p:spPr>
          <a:xfrm>
            <a:off x="564100" y="3465798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
</a:t>
            </a:r>
            <a:pPr algn="l" indent="0" marL="0">
              <a:lnSpc>
                <a:spcPct val="115000"/>
              </a:lnSpc>
              <a:buNone/>
            </a:pPr>
            <a:r>
              <a:rPr lang="en-US" sz="3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Фианит популярен в ювелирных изделиях, потому что красиво блестит и может напоминать драгоценные камни. Его получают искусственно, поэтому свойства легко контролировать.
</a:t>
            </a:r>
            <a:endParaRPr lang="en-US" sz="847" dirty="0"/>
          </a:p>
        </p:txBody>
      </p:sp>
      <p:sp>
        <p:nvSpPr>
          <p:cNvPr id="16" name="Text 6"/>
          <p:cNvSpPr txBox="1"/>
          <p:nvPr/>
        </p:nvSpPr>
        <p:spPr>
          <a:xfrm>
            <a:off x="564100" y="4100040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3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солнечных панелях используют материалы, которые хорошо преобразуют свет в электричество. Искусственные кристаллы помогают сделать такие устройства более эффективными и надёжными.
</a:t>
            </a:r>
            <a:endParaRPr lang="en-US" sz="74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025738"/>
            <a:ext cx="3918900" cy="13312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искусственных кристаллов и их применение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разные кристаллы используют в технике, оптике и украшениях.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тип кристаллов ценят в разных областях, если он даёт нужные свойства: точность, прочность, прозрачность или красивый вид.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школьной презентации по теме «Искусственные кристаллы», 2025.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свойства ценятся больше всего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задачи требуют разных свойств: для одних важнее прочность, для других — точность или способность проводить электрический сигнал.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ценны свойства, которые обеспечивают надёжную работу в приборе: чистота, равномерность и нужные физические характеристики.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презентации; шкала условная, 2025.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кристаллы помогают создавать более точные приборы и экономичные источники энергии. Их роль растёт в науке, связи и медицине.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8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презентации; выделены три направления применения.
</a:t>
            </a:r>
            <a:endParaRPr lang="en-US" sz="638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направления особенно зависят от новых кристаллов: лазеры, датчики и солнечная энергетика.
</a:t>
            </a:r>
            <a:endParaRPr lang="en-US" sz="14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кристаллы: материал для точной техники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кристаллы соединяют науку и практику: их выращивают ради чистоты, прочности и точных свойств. Благодаря им работают приборы, техника и украшения, которые окружают нас каждый день.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2026-05-29T07:31:13Z</dcterms:created>
  <dcterms:modified xsi:type="dcterms:W3CDTF">2026-05-29T07:31:13Z</dcterms:modified>
</cp:coreProperties>
</file>