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писатель правды, чувства и нравственного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достоинстве, любви и столкновении личности с жестоким миром.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писал в эпоху кризиса старой России, когда менялись города, социальные отношения и само представление о человеке. Его проза соединяет реализм XIX века с напряжённой психологией литературы начала XX века.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его эпоха: литература на переломе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1870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родился в Наровчате Пензенской губернии. Раннее сиротство и семейные трудности рано приучили его к наблюдательности и внутренней собранности.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Татарские корни и семейная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 происходила из татарского княжеского рода, что было частью его семейной истории. Этот разнородный жизненный опыт расширял его взгляд на мир и людей.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переездов и жизни в бедности он учился в Александровском сиротском училище в Москве. Там сформировались дисциплина, интерес к людям и привычка внимательно всматриваться в характеры.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Александровском военном училище дала Куприну знание армейского распорядка изнутри. Он видел, как дисциплина легко превращается в подавление личности, а внешняя стройность скрывает внутреннюю усталость и страх.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без прикрас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подпоручиком в 46-м Днепровском полку стала основой художественного материала для повести «Поединок». В ней военная среда показана через унижение, пьянство, бессмысленную муштру и кризис человеческого достоинства.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среда в «Поединке»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школа как источник будущих произведений
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А. И. Куприна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 Куприна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 постепенно превращался в зрелую прозу о человеке и нравственном выборе.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был жизненный опыт Куприна, тем точнее становилась его проза о социальных и моральных конфликтах.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 и разные профессии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Куприн начал в 1890-х годах. Ранний литературный опыт быстро связал его с живой речью, городской средой и наблюдением повседневной жизни.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репортёром научила его видеть событие точно и без прикрас. Отсюда в его прозе — точность деталей, ясность сцены и ощущение реального времени.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практика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узнавал жизнь заводов, портов, цирков и больших городов изнутри. Такое разнообразие впечатлений сделало его героев убедительными и социально узнаваемыми.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разных сред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 текстах Куприн стремился показывать жизнь честно, без красивых масок. Его интересовали подлинные характеры, а не отвлечённые схемы.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без идеализации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труда и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«Молохе», «Яме» и «Листригонах» город раскрывается через завод, подвал, порт и тяжёлую повседневность. Здесь человек постоянно испытывает давление бедности, труда и неравенства.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Таланты на городской окраине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«Гамбринусе», «В цирке» и других произведениях Куприн показывает артистов, музыкантов, рыбаков и цирковых людей. Город становится пространством энергии, таланта и социальной уязвимости.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Россия в прозе Куприна
</a:t>
            </a:r>
            <a:endParaRPr lang="en-US" sz="4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«Поединок»: анатомия армейского кризиса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Ромашова с офицерской средой раскрывает унижение младших чинов, повседневное пьянство, бездушие начальства и привычку к моральной глухоте.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не героическую армию, а замкнутую систему, где дисциплина подменяет смысл, а служба становится испытанием для личности и совести.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«Поединка» в том, что Куприн не обвиняет абстрактно: он внимательно фиксирует, как разрушение человеческого достоинства происходит в будничных мелочах.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нравственное и духовное испытание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важна не внешняя эффектность любовной истории, а глубина переживания, его честность и способность изменить человека изнутри.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«Гранатовом браслете» чувство показано как редкая, бескорыстная и трагическая любовь, не принятая светским обществом, но сохраняющая внутреннюю высоту.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«Олесе» Куприн создаёт образ естественной личности, живущей по собственным нравственным законам и не подчиняющейся условностям городской культуры.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Куприна почти всегда сталкивается с реальностью: общественным мнением, страхом, разрывом между идеалом и повседневной жизнью.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810096"/>
            <a:ext cx="9042900" cy="48672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 и их общепринятая датировка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Куприна и их темы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биографический опыт Куприна связан с ведущими темами его прозы.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Куприна повторяется один главный вопрос: как сохранить человеческое достоинство в давящей среде.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55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05" y="28692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155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5405" y="2827747"/>
            <a:ext cx="614400" cy="61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24055" y="2827747"/>
            <a:ext cx="5376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купринской прозы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мир через ощутимые вещи, обстановку и бытовую подробность. Такая конкретность делает сцену зримой и помогает читателю доверять изображённой жизни без ощущения условности.
</a:t>
            </a:r>
            <a:endParaRPr lang="en-US" sz="2004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точность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у Куприна звучит естественно и индивидуально. Диалог раскрывает характеры не меньше, чем авторское описание, поэтому герои сразу узнаются по интонации и манере говорить.
</a:t>
            </a:r>
            <a:endParaRPr lang="en-US" sz="2039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Портретный штрих, жест или пауза у Куприна часто передают внутреннее состояние точнее прямого объяснения. Через малую деталь он показывает напряжение, стыд, любовь или решимость.
</a:t>
            </a:r>
            <a:endParaRPr lang="en-US" sz="2004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острых социальных сюжетах Куприн не теряет мягкости тона. Он смотрит на героя с участием, поэтому трагические и трудные ситуации в его прозе воспринимаются особенно человечно.
</a:t>
            </a:r>
            <a:endParaRPr lang="en-US" sz="2123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и сочувствие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его произведениях развиваются напряжённо и последовательно, без лишних отвлечений. Благодаря этому реалистическое изображение соединяется с увлекательным чтением и ясной композиционной логикой.
</a:t>
            </a:r>
            <a:endParaRPr lang="en-US" sz="1837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сюжет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давления среды к нравственному выбору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произведениям «Поединок», «Олеся» и «Гранатовый браслет».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и сострадания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о бедных, униженных и внешне незаметных людях без назидания. Он показывает их как полноправных участников жизни, чьи переживания заслуживают внимания и уважения.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труд не принижает человека, а раскрывает его достоинство. Даже краткий эпизод у Куприна может обнаружить силу характера, терпение, доброту или внутреннюю стойкость героя.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Эпизодические персонажи запоминаются благодаря точной речи, выразительному жесту и детали. Куприн умеет увидеть в случайной встрече человеческую судьбу, а не просто бытовую фигуру.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3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А. И. Куприна, представленным в школьном курсе; тематическое обобщение по материалам презентации.
</a:t>
            </a:r>
            <a:endParaRPr lang="en-US" sz="1838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прозы Куприна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проходят через разные жанры Куприна и связывают военную, городскую и любовную прозу в единый гуманистический мир.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Куприна — чувство, достоинство и свобода личности; социальные и профессиональные темы подчинены именно этому центру.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Эмиграция, разлука и возвращение на родину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во Францию стала для Куприна временем материальной неустроенности и творческой усталости. Даже вдали от России он сохранял память о прежней жизни и болезненно переживал разрыв с родиной.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 в 1937 году завершило его долгий путь, но не сняло чувства утраты. Поздние годы писателя связаны с осмыслением прожитого и с тоской по ушедшей России.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литература Серебряного века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процессе он стал связующим звеном между классикой XIX века и прозой нового времени, где важны не только идея, но и психологическая достоверность.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и критики ценили Куприна за гуманизм и отсутствие декларативности. Он говорил о человеке конкретно и убедительно, избегая отвлечённых схем и искусственной красивости.
</a:t>
            </a:r>
            <a:endParaRPr lang="en-US" sz="241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опиралась на традиции реализма, но при этом впитывала новые художественные интересы эпохи: психологическую выразительность, напряжённый конфликт и внимание к живой современности.
</a:t>
            </a:r>
            <a:endParaRPr lang="en-US" sz="2158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не примыкал к символистам, однако оставался заметной фигурой литературной жизни начала XX века благодаря ясности стиля, сюжетной силе и демократической направленности.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произведениям А. И. Куприна; отбор ключевых топонимов по материалам презентации.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купринского мира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 Куприна связано не только с местом действия, но и с особым укладом жизни: провинциальным, столичным, портовым, военным или природным.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его прозе помогает понять характеры героев: среда не фон, а важная часть художественного смысла.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психологическая точность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широко использует разговорную лексику и профессиональные слова, чтобы речь персонажей звучала естественно. Благодаря этому социальная среда сразу узнаётся, а персонажи приобретают живую индивидуальность.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состояние героя у него раскрывается не через прямое объяснение, а через поступок, интонацию, паузу и жест. Такая манера делает внутренний конфликт особенно убедительным.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среда у Куприна всегда работает на смысл: вещи, детали интерьера и бытовые мелочи помогают понять настроение сцены. Именно поэтому его проза кажется точной и зримо осязаемой.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биографии и творчества для запоминания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основные даты жизни писателя и связь биографии с его главными произведениями.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движение Куприна от жизненного опыта к произведениям о человеке, достоинстве и нравственном выборе.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И. Куприна по материалам школьного курса литературы.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писатель человеческого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остался в русской литературе как мастер правдивой, эмоционально сильной прозы. Он показал, что даже в жёстком мире человек способен сохранить честь, любовь и внутреннюю свободу.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2026-05-20T03:35:52Z</dcterms:created>
  <dcterms:modified xsi:type="dcterms:W3CDTF">2026-05-20T03:35:52Z</dcterms:modified>
</cp:coreProperties>
</file>