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биосинтеза белка: от гена к признаку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белку: путь, который определяет свойства клетки и 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биосинтез белка важен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обеспечивают работу ферментов, структуру клеток, транспорт веществ, защиту и регуляцию. Именно поэтому синтез белка напрямую связан с ростом, восстановлением тканей и проявлением наследственных признаков.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источник информации для синтеза белка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несет инструкцию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в котором зашифрована последовательность аминокислот будущего белка. Именно она определяет, каким будет полипептид после синтеза и созревания.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Экзоны и интроны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гены часто содержат экзоны и интроны. Экзоны сохраняются в зрелой РНК, а интроны вырезаются в ходе процессинга и не попадают в белковую последовательность.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Считывается одна цепь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транскрипции используется только матричная цепь ДНК. Вторая цепь не копируется напрямую, а служит комплементарной парой, что обеспечивает точность передачи информации.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задает кодоны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нуклеотидов в гене определяет порядок кодонов в мРНК. Именно эта последовательность затем управляет сборкой аминокислот в определенном порядке.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биосинтеза белка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синтеза и созревания белка у эукариот и прокариот.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как центр синтеза полипептида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субъединицы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состоит из малой и большой субъединиц, образованных рРНК и белками. Вместе они создают точный механизм чтения мРНК и соединения аминокислот.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Считывание и катализ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субъединица удерживает мРНК и распознает кодоны, а большая субъединица ускоряет образование пептидной связи между аминокислотами растущей цепи.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A, P и E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A-сайт входит новая тРНК, в P-сайте находится тРНК с растущей цепью, а через E-сайт выходит использованная тРНК, покидая рибосому.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движется вдоль мРНК последовательно, кодон за кодоном. Это движение удобно показывать на схеме вместе с расположением сайтов и растущей цепи.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Триплетность делает перевод информации однозначным: именно по тройкам нуклеотидов рибосома считывает последовательность будущего белка и определяет момент завершения синтеза.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нуклеотида образуют один кодон мРНК, задающий аминокислоту или сигнал остановки.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свойства генетического кода, биология средней школы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кодонов мРНК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кодон AUG занимает особое место: он запускает трансляцию и одновременно кодирует метионин.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кодонов несут смысл, а небольшая доля завершает синтез; это делает систему компактной и устойчивой к ошибкам.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генетический код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синтез РНК по матрице ДНК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Узнавание промотора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 связывается с промотором гена и определяет участок, с которого начнется считывание информации.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Сборка РНК-цепи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расплетает ДНК и строит РНК по принципу комплементарности в направлении 5'→3', используя одну матричную цепь.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Завершение транскрипции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синтеза образуется пре-мРНК, содержащая копию информации гена; у эукариот этот этап происходит в ядре.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Процессинг пре-мРНК у эукариот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созревания РНК перед выходом в цитоплазму.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тРНК доставляет аминокислоты к рибосоме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тРНК узнает только свою аминокислоту и переносит ее к рибосоме. Антикодон на тРНК комплементарен кодону мРНК, поэтому правильная молекула встраивается в растущую цепь без случайных замен.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аминоацил-тРНК-синтетазы присоединяют к тРНК нужную аминокислоту. Именно этот этап задает высокую точность всей трансляции: ошибка здесь сразу нарушает смысл кодона и состав будущего белка.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кодона и аминокислоты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рибосоме кодон мРНК, антикодон тРНК и переносимая аминокислота образуют единую рабочую систему. Благодаря этому генетическая информация превращается в последовательность, пригодную для сборки функционального белка.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Инициация трансляции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инициаторной тРНК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Инициаторная тРНК с метионином комплементарно распознает AUG и занимает P-сайт. Это фиксирует начало синтеза и подготавливает рибосому к присоединению следующей аминокислоты.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комплекса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точного узнавания старт-кодона к малой субъединице присоединяется большая субъединица рибосомы. Так формируется полноценный стартовый комплекс, способный к удлинению полипептидной цепи.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старта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субъединица рибосомы связывается с мРНК и сканирует ее до первого старт-кодона AUG. Именно здесь задается рамка считывания, от которой зависит вся дальнейшая последовательность аминокислот.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Затраты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запуска процесса необходимы факторы инициации и гидролиз ГТФ. Энергозатраты обеспечивают надежность распознавания стартовой точки и предотвращают ошибочное начало трансляции.
</a:t>
            </a:r>
            <a:endParaRPr lang="en-US" sz="10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Элонгация: удлинение полипептидной цепи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Вход тРНК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A-сайт рибосомы поочередно поступают аминоацил-тРНК, соответствующие очередным кодонам мРНК. Точность обеспечивается комплементарностью кодона и антикодона.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Пептидная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субъединица рибосомы катализирует образование пептидной связи между новой аминокислотой и растущей цепью. Полипептид удлиняется за счет присоединения следующего остатка.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Сдвиг 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перемещается по мРНК на один кодон в направлении 5'→3'. При этом тРНК последовательно переходят между функциональными участками комплекса.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Рост цепи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продолжается от N-конца к C-концу, а каждый цикл требует энергии ГТФ. Элонгация повторяется до тех пор, пока рибосома не достигнет стоп-кодона.
</a:t>
            </a:r>
            <a:endParaRPr lang="en-US" sz="9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Терминация трансляции и освобождение белка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при завершении синтеза полипептида и дальнейшей подготовке белка к работе в клетке.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транскрипции и трансляции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генетическая информация сначала копируется в РНК, а затем переводится в аминокислотную последовательность белка.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создает информационную копию гена, а трансляция использует эту копию для сборки белка. Эти этапы взаимосвязаны, но разделены по функциям и месту.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молекулярной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затраты на биосинтез белка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энергия расходуется неравномерно: значительная часть затрат приходится на многократные циклы присоединения аминокислот и продвижения рибосомы.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Элонгация требует больше всего энергии, поэтому именно она сильнее всего влияет на скорость синтеза. Без постоянного расхода АТФ и ГТФ точный белковый синтез невозможен.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механизмов трансляции по школьному курсу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594577"/>
            <a:ext cx="193800" cy="19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614106"/>
            <a:ext cx="193800" cy="155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18330"/>
            <a:ext cx="193800" cy="155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7926" y="3092351"/>
            <a:ext cx="155250" cy="20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Сворачивание белка и посттрансляционные модификации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синтеза полипептидная цепь сворачивается в устойчивую пространственную форму. Именно появление вторичной, третичной или четвертичной структуры делает молекулу функциональным белком.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шаперонов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Шапероны помогают цепи свернуться правильно и снижают риск агрегирования. Они особенно важны для крупных или сложных белков, которым требуется точная укладка.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модификации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Фосфорилирование, гликозилирование и образование дисульфидных связей изменяют активность, устойчивость и взаимодействия белка. Эти изменения часто определяют, будет ли молекула работать полноценно.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Адресация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Посттрансляционные изменения помогают белку попасть в мембрану, секреторный путь или органеллы. Без такой адресации даже правильно собранная молекула может оказаться не на своем месте.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последовательности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белков после синтеза отщепляется сигнальный пептид. Такое созревание меняет дальнейший путь молекулы и помогает направить ее в нужный клеточный компартмент.
</a:t>
            </a:r>
            <a:endParaRPr lang="en-US" sz="8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регуляции синтеза белка в клетке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ДНК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гена определяется состоянием хроматина и работой регуляторных белков. Если участок ДНК уплотнен, транскрипция затрудняется; если он открыт, синтез РНК запускается быстрее.
</a:t>
            </a:r>
            <a:endParaRPr lang="en-US" sz="964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РНК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транскрипции клетка контролирует сплайсинг, зрелость мРНК и ее транспорт из ядра. Это позволяет менять состав белковых продуктов и удалять неудачные транскрипты.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трансляции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синтеза белка часто регулируется на этапе инициации. У эукариот важны факторы инициации, микроРНК и состояние клетки, а у бактерий — быстрое включение нужных генов.
</a:t>
            </a:r>
            <a:endParaRPr lang="en-US" sz="977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синтеза количество белка меняется из-за его распада и модификаций. Такой контроль особенно важен, когда клетке нужно быстро адаптироваться к условиям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биосинтеза белка и их последствия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дефект на одном этапе способен изменить строение или количество белка и вызвать каскад нарушений в работе клетки и тканей.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возникает сбой, тем шире его последствия: от неправильной аминокислотной последовательности до тяжелых наследственных и обменных нарушений.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школьного курса биологии и молекулярной генетики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5025"/>
            <a:ext cx="324000" cy="28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687025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687025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687025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687025"/>
            <a:ext cx="324000" cy="324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 в медицине и биотехнологии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препараты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трансляции помогает создавать антибиотики и противовирусные средства, которые избирательно нарушают синтез белка у возбудителей, не повреждая клетки человека.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Рекомбинантный инсулин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получать человеческий инсулин в бактериях и дрожжах. Такой подход сделал лечение диабета более доступным и безопасным по сравнению с животными аналогами.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 же принципам производят гормон роста, интерфероны и ферменты. Эти молекулы особенно важны, когда организму не хватает собственного белка или его активность снижена.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Вакцинные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Реконструированные белки используют для создания вакцинных препаратов, где требуется вызвать иммунный ответ без введения живого возбудителя и без риска заболевания.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 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Диагностические белки и ферменты применяют в лабораторных тестах, контроле качества и исследовании клеточных процессов. Это делает биосинтез белка важной основой современной биотехнологии.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признаку: один точный маршрут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 показывает, как запись в ДНК превращается в работающую молекулу, а затем — в признак организма. Понимание этого пути объединяет генетику, медицину и биотехнологии.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2026-06-01T22:46:12Z</dcterms:created>
  <dcterms:modified xsi:type="dcterms:W3CDTF">2026-06-01T22:46:12Z</dcterms:modified>
</cp:coreProperties>
</file>