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Чехов: писатель, врач, новатор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жизни и творчестве Чехова, изменившего русскую литературу.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Россия эпохи перемен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вырос в Таганроге, где рядом существовали бедность, неравенство и надежды на обновление. Именно в такой среде сформировался писатель, сумевший увидеть значение обычной жизни и простого человека.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в Таганроге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 — рождение в Таганроге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появился на свет 29 января 1860 года в портовом городе на юге Российской империи.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быт, церковь, семейные заботы и наблюдения за людьми позже стали важной основой его рассказов.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домашний уклад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было шестеро детей, а жизнь дома подчинялась труду, строгим правилам и ежедневным обязанностям.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 и первые шаги в литературе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Чехов приехал в Москву и поступил на медицинский факультет Московского университета. Учёба требовала усердия, но уже тогда он искал возможность писать.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поддержать семью, Чехов начал публиковать короткие юмористические тексты в журналах и газетах. Работа для печати приучила его к точности, краткости и выразительности.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79606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900" y="1796067"/>
            <a:ext cx="384600" cy="3418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1884 году Чехов получил диплом врача. Знания о болезни и человеческом состоянии помогали ему глубже понимать людей.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профессии одновременно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оставил литературу после окончания университета и долго совмещал приём пациентов с писательским трудом, не снижая требовательности к себе.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и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практика научила Чехова замечать жесты, интонации и скрытые переживания. Поэтому его тексты звучат спокойно, но очень убедительно.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по профессии, писатель по призванию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творчества Чехова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свободно работал в разных литературных формах и находил для каждой свой тон.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у Чехова малой прозы, но пьесы тоже занимают заметное место и показывают широту его таланта.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жанровая схема по корпусу произведений А. П. Чехова; значения приведены для наглядности, а не как точная статистика.
</a:t>
            </a:r>
            <a:endParaRPr lang="en-US" sz="7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Чехова: кратко, точно, глубоко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по объёму рассказе Чехов умел показать целую человеческую судьбу. События у него простые, но за ними всегда скрыт более глубокий смысл.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раскрывается не через длинные объяснения, а через речь, поступки и бытовые детали. Читатель сам замечает, что важное часто остаётся недосказанным.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«Хамелеон», «Толстый и тонкий», «Ионыч» и «Человек в футляре» особенно заметны подтекст, точные наблюдения и тихая, но острая психологическая правда.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сатира в чеховских рассказах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Чехова часто возникает из-за несоответствия между тем, что герой говорит, и тем, как он поступает. Так писатель показывает слабость, трусость и желание приспособиться.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«Хамелеоне» и «Толстом и тонком» смешная ситуация быстро превращается в разоблачение. За шуткой у Чехова почти всегда стоит серьёзный разговор о человеческом достоинстве.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завершила драматургический путь писателя и особенно ярко показала, как он соединял грусть, комизм и ощущение неотвратимых перемен.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первой постановки пьесы «Вишнёвый сад», 1904 год.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была поставлена последняя пьеса Чехова, ставшая итогом его размышлений о смене эпох.
</a:t>
            </a:r>
            <a:endParaRPr lang="en-US" sz="23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чеховский рассказ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 обычной жизненной ситуации к скрытому смыслу в рассказах Чехова.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Чехова: обычные люди и большие чувства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выбирал героев из повседневной жизни: учителей, врачей, чиновников, купцов, офицеров и детей. Благодаря этому его произведениям легко верить, ведь в них узнаются настоящие люди.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интересовали не только поступки, но и внутренние переживания. Его герои часто мечтают о лучшей жизни, однако боятся перемен, сомневаются в себе и откладывают важные решения.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внимательно показывает слабости человека: угодничество, равнодушие, страх перед начальством, привычку оправдывать себя. Но рядом с этим он всегда замечает совесть, доброту и способность к сочувствию.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незаметные персонажи у Чехова могут внутренне расти. Иногда одно честное слово, признание или поступок делает героя глубже и значительнее, чем его положение в обществе.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Чехова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менялись темы и настроение в творчестве Чехова: от сатиры и боли к размышлениям о любви, времени и утраченных надеждах.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позднее произведение, тем глубже в нём размышление о жизни человека и его внутреннем выборе.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444" y="1238150"/>
            <a:ext cx="185063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625" y="123815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75" y="3014710"/>
            <a:ext cx="336600" cy="2692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подтекст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важны не только слова, но и молчание. Пауза на сцене часто передаёт больше, чем длинный монолог, потому что показывает сомнение, напряжение или скрытую обиду.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просто, как в жизни: перебивают друг друга, уходят от ответа, повторяются. Такая речь делает пьесы правдоподобными и помогает увидеть характер каждого персонажа.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драма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пьесах почти нет ярких событий, но есть сильные чувства и неразрешённые конфликты. Именно поэтому зрителю приходится внимательно следить за каждой репликой и жестом.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чеховского театра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Чехова и их центральные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темы пьес разные, все они связаны с надеждой на лучшую жизнь и трудным выбором в момент перемен.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снова и снова показывает, как мечта сталкивается с реальностью и заставляет героя увидеть себя честно.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А. П. Чехова: «Чайка», «Дядя Ваня», «Три сестры», «Вишнёвый сад»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Чехова на Сахалин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отправляется на Сахалин, чтобы увидеть жизнь каторжных поселений своими глазами. Для писателя это была не обычная поездка, а серьёзное исследование реальной жизни людей.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беседует с заключёнными, переселенцами и местными жителями, записывает наблюдения и собирает точные сведения о быте, условиях труда и человеческих судьбах.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материалы становятся основой книги «Остров Сахалин». Этот опыт показывает, что Чехов стремился не придумывать, а честно и внимательно изучать действительность.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помощь людям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ограничивался литературой: он лечил бедных бесплатно, помогал сельским школам и больницам, а также поддерживал библиотеки, понимая, что знание меняет жизнь людей.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эпидемий и неурожаев он участвовал в сборе средств и заботился о пострадавших. Его поступки показывают, что ответственность для него была не словом, а ежедневным делом.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Чехова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кратко и точно: он не перегружает текст лишними словами. Благодаря этому каждая фраза звучит естественно и помогает быстро понять ситуацию и настроение героя.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 повторы, паузы и недосказанность. Такие приёмы делают речь живой и показывают то, что персонажи не решаются сказать прямо.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бытовые детали: жест, интонация, предмет на столе, маленькая реплика. Иногда именно они раскрывают характер героя лучше, чем подробное описание.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чеховские детали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даже незаметная подробность может изменить восприятие сцены и заставить читателя задуматься о скрытом смысле сказанного.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у Чехова не украшают текст, а помогают увидеть характер, настроение и напряжение между героями.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приёмов в произведениях А. П. Чехова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остаётся современным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о чувствах, которые понятны и сегодня: одиночестве, надежде, страхе ошибки и желании быть лучше. Эти темы близки подросткам и взрослым в любой эпохе.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не выглядят выдуманными. Они сомневаются, спорят с собой, ищут смысл и часто не знают, как поступить, — так ведут себя многие реальные люди.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у Чехова узнаваемы: разговоры в семье, мечты о будущем, чувство обиды, неловкость, усталость от рутины. Поэтому его произведения легко читать и обсуждать.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даёт готовых ответов, а помогает думать самостоятельно. Именно это делает его книги важными и для школьников, и для взрослых читателей.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учит видеть человека глубже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показал, что даже в обычной жизни скрыты большие чувства и важные вопросы. Его книги учат замечать людей, понимать их переживания и ценить честность, доброту и ответственность.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2026-05-22T22:01:55Z</dcterms:created>
  <dcterms:modified xsi:type="dcterms:W3CDTF">2026-05-22T22:01:55Z</dcterms:modified>
</cp:coreProperties>
</file>