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67550" y="2201687"/>
            <a:ext cx="7721700" cy="2661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64050" y="413425"/>
            <a:ext cx="72159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Промежуточные географические направления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находить точные направления на карте и местности.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442450" y="4775100"/>
            <a:ext cx="4259100" cy="36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3517" y="182500"/>
            <a:ext cx="3340167" cy="4737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2750" y="481475"/>
            <a:ext cx="44721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DB3F3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полезно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92750" y="1964113"/>
            <a:ext cx="2905500" cy="23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стороны горизонта помогают понять общее направление, а промежуточные делают его точнее. Они нужны на картах, в заданиях и в обычных маршрутах рядом с домом и школой.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40200" y="1441250"/>
            <a:ext cx="3480900" cy="19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делают описание места точнее и помогают не путать соседние стороны.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40200" y="3614650"/>
            <a:ext cx="34809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теме «Промежуточные географические направления»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162550" y="1939200"/>
            <a:ext cx="2400300" cy="18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300" b="1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направления находятся между основными сторонами горизонта.
</a:t>
            </a:r>
            <a:endParaRPr lang="en-US" sz="4300" dirty="0"/>
          </a:p>
        </p:txBody>
      </p:sp>
      <p:sp>
        <p:nvSpPr>
          <p:cNvPr id="6" name="Text 3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9305" y="736225"/>
            <a:ext cx="3189689" cy="3851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289000"/>
            <a:ext cx="50694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Северо-восток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85600" y="1304325"/>
            <a:ext cx="3956400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находится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Северо-восток лежит между севером и востоком. На розе направлений это верхний правый угол, поэтому его легко представить как шаг сразу к двум сторонам.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85600" y="2704575"/>
            <a:ext cx="3956400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записывают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 это направление обозначают буквами СВ. Такое сокращение удобно на картах и схемах: оно занимает мало места и сразу подсказывает нужную сторону.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22036" y="938950"/>
            <a:ext cx="3400228" cy="3830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89000"/>
            <a:ext cx="59385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Юго-восток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385603" y="2004475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на схеме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Юго-восток находится между югом и востоком. На схеме это нижний правый угол, а в жизни — удобный способ сказать точнее, где расположен предмет.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2902928" y="2004475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запись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этого направления используют обозначение ЮВ. Оно помогает быстро читать карту, особенно когда рядом много стрелок, значков и подписей.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9305" y="736225"/>
            <a:ext cx="3189689" cy="3851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289000"/>
            <a:ext cx="50694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Юго-запад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85600" y="1304325"/>
            <a:ext cx="3956400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его искать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Юго-запад расположен между югом и западом. На схеме он находится в нижнем левом углу, словно тихо прячется между двумя соседями.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85600" y="2704575"/>
            <a:ext cx="3956400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помогает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Обозначение ЮЗ позволяет назвать место точнее, чем просто «юг» или «запад». Это удобно, когда нужно показать направление на карте или во дворе.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22036" y="938950"/>
            <a:ext cx="3400228" cy="3830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89000"/>
            <a:ext cx="59385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Северо-запад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385603" y="2004475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Северо-запад находится между севером и западом. На розе направлений это верхний левый угол, и его легко запомнить по соседству с двумя основными сторонами.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2902928" y="2004475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СЗ часто встречается на картах и в заданиях. Оно помогает назвать направление точнее и не путать его с севером или западом по отдельности.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промежуточное направление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простой порядок определения направления между двумя основными сторонами горизонта.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5807" y="1703833"/>
            <a:ext cx="239100" cy="212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54157" y="1691000"/>
            <a:ext cx="238200" cy="23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28457" y="1691000"/>
            <a:ext cx="238200" cy="23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32532" y="1691000"/>
            <a:ext cx="178650" cy="23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319547"/>
            <a:ext cx="8457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обозначения на картах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37575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 места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карте не всегда есть место для длинных слов. Поэтому используют короткие буквы СВ, ЮВ, ЮЗ и СЗ — так всё остаётся аккуратным и понятным.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683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 понять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Сокращения помогают сразу увидеть нужное направление. Это удобно, когда рядом со стрелками и линиями маршрута нужно быстро прочитать схему без лишних слов.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861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для маршрута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движении по маршруту такие обозначения подсказывают, куда поворачивать и в какую сторону смотреть. Они особенно полезны на туристических и школьных схемах.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039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 указать место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запись помогает быстро обозначить, где находится объект относительно другого предмета. Так карта становится понятнее даже тем, кто только учится ориентироваться.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7274" y="2216293"/>
            <a:ext cx="239100" cy="1912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04724" y="2192833"/>
            <a:ext cx="178650" cy="23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07399" y="2216293"/>
            <a:ext cx="239100" cy="1912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09551" y="2192833"/>
            <a:ext cx="178650" cy="23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промежуточные направления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20100" y="2668725"/>
            <a:ext cx="16281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встречают эти направления в заданиях по окружающему миру и на школьных картах. Они помогают тренировать внимание и учиться читать пространство вокруг.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811425" y="2668725"/>
            <a:ext cx="16281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прогулках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дворе, в парке или по дороге в школу можно говорить, где что находится. Например, дерево может быть северо-восточнее скамейки.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38700" y="2668725"/>
            <a:ext cx="16281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повседневной информации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Промежуточные направления встречаются и в прогнозе погоды, и в навигаторах. Они делают описание местности точнее, а объяснения — понятнее.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118850" y="2668725"/>
            <a:ext cx="16281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схемах и планах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туристических схемах и планах местности такие обозначения помогают быстро разобраться, где находится дом, река, школа или другой важный ориентир.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9305" y="736225"/>
            <a:ext cx="3189689" cy="3851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289000"/>
            <a:ext cx="50694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Компас и роза направлений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85600" y="1304325"/>
            <a:ext cx="3956400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Компас показывает север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Стрелка компаса указывает на север, а остальные стороны горизонта можно определить относительно него. Это первый и самый удобный шаг, когда нужно сориентироваться на местности.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85600" y="2704575"/>
            <a:ext cx="3956400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Роза направлений расширяет выбор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Роза направлений показывает сразу восемь ориентиров: четыре основные стороны и четыре промежуточные. Благодаря этому можно назвать положение предмета точнее и не гадать между соседями.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→ северо-восток → восток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промежуточное направление лежит между двумя соседними сторонами горизонта.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 → юго-запад → запад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что юго-запад находится ровно между югом и западом.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289000"/>
            <a:ext cx="6893700" cy="6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ученики чаще всего путаются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728325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40200" y="218745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восток и запад
</a:t>
            </a:r>
            <a:pPr algn="l" indent="0" marL="0">
              <a:lnSpc>
                <a:spcPct val="80000"/>
              </a:lnSpc>
              <a:buNone/>
            </a:pPr>
            <a:r>
              <a:rPr lang="en-US" sz="9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дети смотрят на карту и меняют восток с западом местами. Чтобы не ошибиться, полезно сначала найти север и проверить, где находится правая сторона карты.
</a:t>
            </a:r>
            <a:endParaRPr lang="en-US" sz="998" dirty="0"/>
          </a:p>
        </p:txBody>
      </p:sp>
      <p:sp>
        <p:nvSpPr>
          <p:cNvPr id="9" name="Text 3"/>
          <p:cNvSpPr txBox="1"/>
          <p:nvPr/>
        </p:nvSpPr>
        <p:spPr>
          <a:xfrm>
            <a:off x="3388050" y="218745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Смешивают близкие пары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трудность появляется у пар северо-восток и юго-восток. Они звучат похоже, но первая часть слова подсказывает, к какой стороне горизонта нужно сразу обратить внимание.
</a:t>
            </a:r>
            <a:endParaRPr lang="en-US" sz="95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23410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слушают первое слово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возникает, когда читают название целиком, но не замечают его начало. В словах с двумя частями именно первая часть показывает, от какой основной стороны отсчитывается направление.
</a:t>
            </a:r>
            <a:endParaRPr lang="en-US" sz="95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89000"/>
            <a:ext cx="4767600" cy="94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Легкая подсказка для запоминания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40200" y="191470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 на начало слова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часть названия всегда говорит о первой стороне горизонта. Если слово начинается с «северо», значит, направление связано с севером и только потом с другой стороной.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119025" y="191470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часть тоже важна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часть показывает соседнюю сторону, к которой направление приближается. Так северо-восток помогает понять связь с востоком, а юго-запад — с западом.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40200" y="365235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Проверяй себя вслух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произнести название по частям и мысленно проверить, не перепутаны ли стороны. Такой короткий способ помогает даже тогда, когда карта кажется немного хитрой.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3119025" y="365235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 две пары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держать в памяти две линии: север с востоком и юг с западом. Тогда нужное направление вспоминается быстрее, почти как школьная считалочка.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22036" y="938950"/>
            <a:ext cx="3400228" cy="3830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289000"/>
            <a:ext cx="59385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использовать направления на местности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385603" y="1358900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найди север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прогулке легче всего начать с севера: по компасу, по солнцу или по знакомым предметам. Когда север найден, остальные направления определяются гораздо увереннее.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902928" y="1358900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 положение предметов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Посмотри, где находятся деревья, качели, дом или клумба относительно друг друга. Если один предмет стоит ближе к северу и востоку, можно назвать его северо-восточным.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85603" y="2681825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 точно и понятно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помогают объяснить дорогу без лишних жестов. Например, можно сказать, что скамейка находится юго-западнее входа, и собеседнику сразу станет яснее, где ее искать.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40200" y="1441250"/>
            <a:ext cx="3480900" cy="19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севером, югом, западом и востоком есть ровно четыре промежутка, и в каждом расположен свой промежуточный ориентир.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40200" y="3614650"/>
            <a:ext cx="34809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сторон горизонта и розы направлений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162550" y="1939200"/>
            <a:ext cx="2400300" cy="18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300" b="1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промежутка между основными сторонами горизонта заполняют промежуточные направления.
</a:t>
            </a:r>
            <a:endParaRPr lang="en-US" sz="4300" dirty="0"/>
          </a:p>
        </p:txBody>
      </p:sp>
      <p:sp>
        <p:nvSpPr>
          <p:cNvPr id="6" name="Text 3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читать направление на карте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определить нужную сторону по карте или схеме без спешки.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89000"/>
            <a:ext cx="50694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85600" y="1304312"/>
            <a:ext cx="3956400" cy="656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Всего их четыре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Промежуточные направления называются северо-восток, юго-восток, юго-запад и северо-запад. Их легко перечислить, если помнить, что каждое стоит между двумя основными сторонами.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85600" y="2114497"/>
            <a:ext cx="3956400" cy="656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точнее основных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нужно указать место не грубо, а аккуратно, промежуточное направление помогает лучше. Оно особенно полезно, когда предмет находится не прямо на стороне горизонта, а чуть сбоку.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85600" y="2924631"/>
            <a:ext cx="3956400" cy="656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нужны везде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обозначения встречаются на картах, в заданиях по окружающему миру и в повседневных маршрутах. Поэтому их стоит знать не только на уроке, но и на прогулке.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385600" y="3729736"/>
            <a:ext cx="3956400" cy="656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Ориентироваться проще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знакомы все восемь направлений, пространство вокруг становится понятнее. Тогда карта уже не пугает, а помогает найти путь быстрее и спокойнее.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597700" y="1034125"/>
            <a:ext cx="39486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Восемь направлений — и путь яснее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151487" y="2296925"/>
            <a:ext cx="2841000" cy="8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четыре основные стороны дополняются промежуточными, ориентироваться становится гораздо легче. Карта, компас и знакомые места сразу начинают «разговаривать» понятнее, а путь — не кажется загадкой.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2026-05-26T06:38:13Z</dcterms:created>
  <dcterms:modified xsi:type="dcterms:W3CDTF">2026-05-26T06:38:13Z</dcterms:modified>
</cp:coreProperties>
</file>