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признаки зависимости, формулы и проверку ответа на практике.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упражнений по теме «Прямая и обратная пропорциональность»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решением задач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 встречаются в покупках, движении и работе. Упражнения помогают увидеть постоянную величину, выбрать нужную формулу и уверенно проверить ответ по условию задачи.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распознавание прямой пропорциональности
</a:t>
            </a:r>
            <a:endParaRPr lang="en-US" sz="2256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пропорциональности обе величины меняются одинаково: во сколько раз увеличивается одна, во столько же увеличивается другая. Отношение y/x остаётся постоянным.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задач используют запись y = kx. Коэффициент k показывает, сколько приходится на одну единицу x, поэтому его удобно находить по известной паре значений.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цена и количество, путь и время при постоянной скорости, масса и стоимость товара. Во всех случаях важна одна неизменная величина, задающая расчёт.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увеличили в 2 раза, y тоже должно увеличиться в 2 раза; если x уменьшили в 3 раза, y уменьшается в 3 раза. Это быстрый признак верности.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образуют ровную зависимость, удобную для построения и расчётов по коэффициенту.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«Прямая пропорциональность»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таблицы значений для прямой пропорциональности
</a:t>
            </a:r>
            <a:endParaRPr lang="en-US" sz="212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подтверждают постоянное отношение y/x = 4, значит зависимость прямая и проходит через начало координат.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363471"/>
            <a:ext cx="4821300" cy="857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ситуации сохраняется одна и та же цена или скорость, поэтому удобно использовать один коэффициент.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работает умножение на один и тот же коэффициент, поэтому зависимость является прямой.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упражнений на прямую пропорциональность
</a:t>
            </a:r>
            <a:endParaRPr lang="en-US" sz="248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распознавание обратной пропорциональности
</a:t>
            </a:r>
            <a:endParaRPr lang="en-US" sz="2215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обратной пропорциональности одна величина растёт, а другая уменьшается. Если число участников увеличивается, время на выполнение работы, как правило, сокращается.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зависимость записывают как y = k/x. Постоянным остаётся произведение xy, поэтому для проверки достаточно умножить известные значения и сравнить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 часто описывает работу нескольких людей, заполнение ёмкости, движение с разными скоростями и распределение одинакового объёма между участниками.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увеличили в 2 раза, y должно уменьшиться в 2 раза. Если произведение не меняется, значит зависимость выбрана верно и формула подходит.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зависимости в упражнении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условию задачи и известным значениям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удобно сравнивать парами: при росте x в два раза y уменьшается ровно в два раза.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«Обратная пропорциональность»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обратной пропорциональности в числах
</a:t>
            </a:r>
            <a:endParaRPr lang="en-US" sz="216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x и y постоянно и равно 24, значит зависимость обратная.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покупки и стоимость товаров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 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одной тетради известна, то стоимость покупки находят умножением цены на количество. Постоянной величиной здесь является цена за одну тетрадь.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 тетрадь стоит 25 рублей, 4 тетради — 100 рублей, 7 тетрадей — 175 рублей. Числа удобно заносить в таблицу для проверки.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стоимость одной единицы, затем умножают её на нужное количество. Так быстрее заметить ошибку и понять, подходит ли прямая пропорциональность.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ценник и калькулятор визуально подсказывают, что нужно сравнить количество, цену и итоговую стоимость, не смешивая разные единицы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350765"/>
            <a:ext cx="4228200" cy="752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прямой и обратной пропорциональности
</a:t>
            </a:r>
            <a:endParaRPr lang="en-US" sz="215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формулу и не перепутать тип зависимости в 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сохраняется отношение, связь прямая; если сохраняется произведение, связь обратная. Это основной ориентир при решении задач.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упражнений по 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Читаем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Определяем, какие величины даны в задаче, что именно нужно найти и какие единицы измерения используются.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постоянную величину и решаем, какая зависимость подходит: прямая пропорциональность или обратная.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известные данные в формулу y = kx или y = k/x и находим неизвестную величину по действию, подходящему к виду зависимости.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 с условием задачи: он должен быть разумным, иметь верные единицы измерения и согласовываться с проверочным вычислением.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 шагам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условия задачи к проверке результата в задачах на прямую и обратную пропорциональность.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 работу и время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производительности работников время выполнения задачи уменьшается, когда людей становится больше. Это удобно проверять на простых числах: удвоение числа работников сокращает время вдвое.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заданиях важно не менять объём работы. Меняются только число участников и время, а произведение этих величин остаётся постоянным для одной и той же задачи.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жизненный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упражнения легко связать с реальной ситуацией: уборкой, сборкой, переносом или выполнением домашнего задания. Поэтому учащимся проще увидеть, почему зависимость является обратной.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сравнить найденное время с количеством работников. Если участников больше, а время получилось меньше, ответ соответствует смыслу обратной пропорциональности.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как сокращается время при увеличении числа работников при одинаковом объёме работы.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примера из условия задачи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время при разном числе работников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числа работников на время постоянно, значит зависимость обратная и расчёт можно вести через одно и то же значение 24.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упражнениях по 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вид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выбирает прямую пропорциональность вместо обратной или наоборот. Ошибка возникает, если смотреть только на слова «больше» и «меньше», не учитывая постоянную величину.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записывают сразу, не убедившись, какая величина остаётся неизменной. Из-за этого отношение или произведение не совпадает с условием задачи.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единиц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перевести минуты в часы, сантиметры в метры или граммы в килограммы. Тогда вычисления могут быть верными, но ответ получится неверным.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 не учтён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задача решается механически. Нужно всегда понимать, что именно меняется, что остаётся постоянным и почему ответ должен выглядеть именно так.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заметить постоянную величину и выбрать верную зависимость.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тексте помогают быстрее определить вид зависимости, но их нужно проверять по смыслу задачи и по постоянной величине.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 условиях упражнений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формулировок задач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графиков помогает увидеть различие между ростом с сохранением отношения и убыванием с сохранением произведения.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для демонстрации зависимостей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проверка двух видов зависимости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 даёт линию через начало координат, а обратная — убывающую кривую; по форме графика вид зависимости определить легко.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цену за единицу, можно быстро вычислить стоимость любого количества товара по прямой пропорциональности.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условию примера: 480 рублей за 6 кг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рублей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стоит 1 килограмм яблок в этой задаче.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вычисления в упражнении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условия задачи к правильному способу вычисления и проверке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решать такие упражнения уверенно, нужно сначала определить вид зависимости, затем выбрать формулу и обязательно проверить результат по смыслу задачи. Это экономит время и снижает число ошибок.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 теме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2026-05-29T11:22:58Z</dcterms:created>
  <dcterms:modified xsi:type="dcterms:W3CDTF">2026-05-29T11:22:58Z</dcterms:modified>
</cp:coreProperties>
</file>