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скелета человека: опора, защита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каркас тела, защита органов и основа движения
</a:t>
            </a:r>
            <a:endParaRPr lang="en-US" sz="44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кости человека
</a:t>
            </a:r>
            <a:endParaRPr lang="en-US" sz="211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помогают держать форму тела, защищают важные органы и вместе с мышцами обеспечивают движение. Изучая скелет, легче понять, как работает организм и как сохранить его здоровье.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5294" y="1285325"/>
            <a:ext cx="431437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 человека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
</a:t>
            </a:r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образует прочную оболочку для головного мозга и органов чувств. Его кости почти неподвижно соединены, чтобы лучше защищать чувствительные структуры от ударов и повреждений.
</a:t>
            </a:r>
            <a:endParaRPr lang="en-US" sz="11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
</a:t>
            </a:r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поддерживает туловище, удерживает голову и защищает спинной мозг. Его строение сочетает прочность и гибкость, поэтому человек может наклоняться, поворачиваться и сохранять равновесие.
</a:t>
            </a:r>
            <a:endParaRPr lang="en-US" sz="1009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прикрывает сердце, лёгкие и крупные сосуды. Она также участвует в дыхательных движениях, расширяясь при вдохе и сужаясь при выдохе.
</a:t>
            </a:r>
            <a:endParaRPr lang="en-US" sz="115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конечности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 делают движения особенно точными и разнообразными. Благодаря им человек может писать, рисовать, брать предметы, выполнять тонкую работу и поднимать вещи разного веса.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конечности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ног принимают на себя основную нагрузку тела. Они обеспечивают опору, ходьбу, бег, прыжки и устойчивость, помогая человеку свободно передвигаться в пространстве.
</a:t>
            </a:r>
            <a:endParaRPr lang="en-US" sz="10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17684"/>
            <a:ext cx="3982500" cy="2196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отделы скелета и их 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строением отдела скелета и его задачей в организме.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отдела скелета своя форма и своё назначение: защита, опора или движение.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состоит из множества костей, которые соединены почти неподвижными швами. Такая конструкция делает его очень прочным и помогает защищать головной мозг от ударов, давления и случайных повреждений во время движения.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защитный купол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лицевого отдела образуют стенки глазниц, носовой полости и рта, создавая опору для органов чувств. Нижняя челюсть остаётся подвижной, поэтому человек может жевать пищу, говорить и выражать эмоции мимикой.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и подвижная челюсть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Череп: прочная защита головного мозга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 в отделах позвоночника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позвоночника отличаются не только числом позвонков, но и подвижностью. Это помогает ему одновременно быть устойчивой опорой и гибкой частью скелета.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позвонков в грудном отделе; шейный наиболее подвижен, а нижние отделы укреплены для опоры.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анатомия человека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как гибкая и прочная опора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тело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поддерживает голову и туловище, создавая центральную ось тела. Благодаря ему человек может стоять прямо, сохранять устойчивость и удерживать правильное положение во время движения.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Смягчает 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 находятся между позвонками и работают как упругие прокладки. Они уменьшают силу толчков при ходьбе, беге и прыжках, защищая позвоночник от перегрузок.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естественные изгибы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позвоночника не прямая, а слегка изогнутая. Эти изгибы повышают его прочность, помогают распределять нагрузку и делают движения более плавными и устойчивыми.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осанки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правильной осанке вес тела распределяется равномерно по позвоночнику. Это снижает утомление, уменьшает риск боли в спине и помогает сохранять здоровье опорно-двигательного аппарата.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и её роль в дыхании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образует прочный каркас вокруг сердца, лёгких и крупных сосудов. Она помогает уберечь эти органы от ударов и других механических повреждений.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вдоха грудная клетка расширяется, а при выдохе сужается. Эти движения помогают воздуху входить в лёгкие и выходить из них.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рёбер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Истинные рёбра соединяются с грудиной напрямую, а ложные — через хрящи. Такое строение делает грудную клетку одновременно прочной и достаточно подвижной.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позвоночником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прикрепляются к грудным позвонкам, поэтому грудная клетка работает как единая система. Она поддерживает форму туловища и участвует в его движениях.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кости участвуют в движении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мышца, сухожилие, сустав и кость работают вместе.
</a:t>
            </a:r>
            <a:endParaRPr lang="en-US" sz="179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рук: точность, ловкость и мелкая моторика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верхней 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руку входят плечевая кость, кости предплечья, запястья, пясти и фаланги пальцев. Такое строение создаёт основу для самых разных движений — от сильных до очень точных.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кисть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кости кисти образуют подвижную и гибкую систему. Благодаря этому пальцы могут быстро менять положение, а рука — удерживать предметы разной формы и размера.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руки позволяет человеку писать, рисовать, лепить, застёгивать пуговицы и пользоваться столовыми приборами. Без такой точности многие повседневные дела были бы намного труднее.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 мышцами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руки работают вместе с мышцами и суставами. Мышцы создают усилие, кости передают его, а суставы направляют движение, обеспечивая ловкость и силу одновременно.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нижних конечностей принимают на себя вес всего тела и помогают сохранять устойчивость при стоянии, ходьбе и беге. Бедренная кость особенно выделяется: это самая длинная и одна из самых прочных костей человека, рассчитанная на большие нагрузки.
</a:t>
            </a:r>
            <a:endParaRPr lang="en-US" sz="13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опора для тела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голени, стопы и пальцев работают как единая система, которая не только поддерживает тело, но и смягчает удары при движении. Своды стопы распределяют нагрузку, а кости пальцев помогают удерживать равновесие и делать шаги уверенными.
</a:t>
            </a:r>
            <a:endParaRPr lang="en-US" sz="132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как точная опора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ног: опора тела и передвижение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Длинные, короткие и плоские 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форма кости соответствует её функции, тем эффективнее работает весь скелет.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и биологии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кости связана с её задачей: одни обеспечивают движение, другие — прочность, третьи — защиту внутренних органов.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скелете сосредоточено больше всего костей
</a:t>
            </a:r>
            <a:endParaRPr lang="en-US" sz="252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костей сосредоточено в конечностях: именно там нужна высокая подвижность, точность и способность к сложным движениям.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костей в отделе, тем разнообразнее его движения; наибольшая подвижность связана с кистями и стопами.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распределение по крупным отделам скелета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и обновляются кости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возраст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костях много хрящевой ткани, поэтому они могут расти в длину в специальных зонах роста.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костную ткань постепенно откладываются соли кальция и фосфора, и кости становятся твёрже и прочнее.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взросления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костная ткань разрушается, а новая образуется, поэтому скелет всё время меняется и обновляется.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регенерации кость может срастаться, если повреждённой части обеспечить покой и медицинскую помощь.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перелома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59006" y="1285325"/>
            <a:ext cx="604013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для здоровья костей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фосфор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нужны для прочности костей. Они поступают с пищей и помогают костной ткани становиться твёрдой и устойчивой к нагрузкам.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продукты, рыба, бобовые и зелёные овощи помогают получать строительные вещества для костей и поддерживать их нормальное состояние.
</a:t>
            </a:r>
            <a:endParaRPr lang="en-US" sz="109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организму усваивать кальций. Без достаточного количества витамина D кости могут становиться менее прочными.
</a:t>
            </a:r>
            <a:endParaRPr lang="en-US" sz="1244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костную ткань и развивает мышцы, которые поддерживают скелет и помогают сохранять правильную осанку.
</a:t>
            </a:r>
            <a:endParaRPr lang="en-US" sz="1219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режим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отдых нужен для роста и восстановления организма. Он особенно важен в школьном возрасте, когда скелет активно развивается.
</a:t>
            </a:r>
            <a:endParaRPr lang="en-US" sz="12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переломе 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травме и восстановлении кости по материалам школьного курса биологии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укрепляют или ослабляют скелет
</a:t>
            </a:r>
            <a:endParaRPr lang="en-US" sz="2429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сидит прямо, нагрузка на позвоночник распределяется равномерно. Это помогает избежать сутулости и снижает утомление мышц спины во время уроков.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физическая нагрузка укрепляет кости и мышцы, а разминка подготавливает тело к активности. Без движения скелет и опорно-двигательный аппарат работают хуже.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без перегруза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лучше носить на двух лямках и не перегружать его лишними вещами. Слишком тяжёлая сумка на одном плече может нарушать осанку и усиливать нагрузку на спину.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упражнения без подготовки и постоянная усталость повышают риск травм. Сон и разумный режим помогают костям и мышцам восстанавливаться после школьного дня.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травмы костей у школьников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появляются при падениях, играх во дворе и занятиях спортом без достаточной подготовки или разминки.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снижается, если соблюдать правила безопасности, правильно падать и заранее разогревать мышцы перед активностью.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правил профилактики травм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костях человека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Стремечко находится в среднем ухе и считается самой маленькой костью человека. Несмотря на размеры, она участвует в передаче звуковых колебаний.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 — самая длинная в скелете. Она выдерживает большую нагрузку и помогает человеку ходить, бегать и прыгать.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не 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кости создают минеральные вещества, а упругость — органические компоненты. Благодаря этому кость одновременно твёрдая и немного эластичная.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новорождённых костей больше, чем у взрослых, потому что часть костей срастается с возрастом. Скелет остаётся живой тканью и постоянно обновляется.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Скелет: прочная опора живого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скелета одновременно поддерживают тело, защищают органы и помогают двигаться. Чем лучше мы понимаем их строение и значение, тем легче сохранить осанку, избежать травм и оставаться активными.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2026-06-01T13:02:40Z</dcterms:created>
  <dcterms:modified xsi:type="dcterms:W3CDTF">2026-06-01T13:02:40Z</dcterms:modified>
</cp:coreProperties>
</file>