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система: ключевые аспекты и принципы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сеть желез регулирует рост, обмен веществ и адаптацию организма.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эндокринной системы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впервые изучили гормоны и их действие. Эндокринная система обеспечивает важнейшие процессы адаптации и поддержания баланса организма.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Гормоны: классификация и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гормоны: быстрые сигналы для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гормоны, такие как инсулин и гормон роста, быстро воздействуют на клетки, регулируя обмен веществ и способствуя развитию тканей.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Стероидные гормоны: долговременное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 и тестостерон влияют на обмен веществ и функции репродуктивной системы, поддерживая устойчивость организма к стрессам.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аминокислот: наблюдатели стрессовых 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 тироксин управляют реакцией на внешние раздражители и регулируют скорость метаболизма, помогая организму адаптироваться.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57"/>
            <a:ext cx="2114100" cy="1794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3320" y="3077557"/>
            <a:ext cx="2114100" cy="17940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6649" y="3077557"/>
            <a:ext cx="2114100" cy="1794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9953" y="3077557"/>
            <a:ext cx="2114100" cy="17940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железы внутренней секреции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25985"/>
            <a:ext cx="21141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центр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у основания мозга, гипофиз координирует работу других желез, выделяя гормоны, которые регулируют рост и активность внутренних органов.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3350" y="1134498"/>
            <a:ext cx="21141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и паращитовидные железы — регуляторы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Расположены на передней части шеи, эти железы контролируют метаболизм, обеспечивая баланс энергии и кальция в организме.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6643" y="1134498"/>
            <a:ext cx="21063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— защитники при стрессе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Надпочечники, расположенные над почками, выделяют гормоны, помогающие организму быстро реагировать на стрессовые ситуации.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59947" y="1134498"/>
            <a:ext cx="21063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 и поджелудочная железа — специализированные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регулирует уровень сахара в крови, а яички и яичники отвечают за выработку половых гормонов, важные для развития и репродукции.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крошечные размеры, гипофиз выделяет множество гормонов, влияющих на жизненные процессы.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справочники по физиологии человека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0,5 г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гипофиза у подростка обеспечивает эффективное управление гормональной активностью организма.
</a:t>
            </a:r>
            <a:endParaRPr lang="en-US" sz="24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(Т4) и трийодтиронин (Т3) регулируют скорость обмена веществ, обеспечивая необходимую энергию для жизнедеятельности.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способствует росту и развитию мозга, а также формированию скелета у подростков.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температуры тела и баланс белков, жиров и углеводов — ключевые функции этих гормонов.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 её роль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гормоны и их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связи между железами и их гормонами, подчёркивая физиологическую роль каждого вещества.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охватывают широкий спектр функций, обеспечивая жизненно важные процессы организма.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для школьников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железа: регуляция сахара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Островки Лангерганса выделяют инсулин, который помогает клеткам усваивать глюкозу, уменьшая её концентрацию в крови.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повышает уровень сахара при необходимости, сохраняя баланс и предотвращая колебания глюкозы.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глюкозы в крови после приёма пищи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глюкозы быстро возрастает после еды, стимулируя выработку инсулина для нормализации показателей.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 организма защищает от повышенного сахара и способствует энергетическому балансу.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исследования по метаболизму, 2020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Надпочечники: гормоны стресса и водно-солевой баланс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стресса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Кортизол, адреналин и норадреналин помогают организму адаптироваться к стрессовым ситуациям, ускоряют обмен веществ и активируют защитные реакции.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водно-солевого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Альдостерон регулирует всасывание натрия и выделение калия в почках, поддерживая баланс жидкости и нормальное кровяное давление.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 у мальчиков начинают вырабатывать тестостерон в период полового созревания, что стимулирует рост мышечной массы и формирование мужских вторичных половых признаков.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Тестостерон активирует синтез белков, способствует развитию бороды, изменению голоса и укреплению костей, обеспечивая подготовку организма к взрослой жизни.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у девочек синтезируют эстрогены, регулирующие развитие молочных желез, формирование женского тела и нормальный ход менструального цикла.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половых желез и их гормонов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Прогестерон, также вырабатываемый яичниками, отвечает за подготовку матки к беременности и поддержание её в первые месяцы, обеспечивая возможность вынашивания ребёнка.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концентрации гормонов в пубертатном периоде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сопровождаются значительными внешними и внутренними перестройками организма в период полового созревания.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уровень тестостерона и эстрогенов соответствует критическим этапам формирования вторичных половых признаков и физического развития.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подростковой эндокринологии, 2020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нервной и эндокринной систем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— центр регуляции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связывает нервные сигналы с гормональной регуляцией, управляя секреторной функцией гипофиза и обеспечивая координацию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гипоталамических гормонов гипофиз выделяет собственные гормоны, контролируя работу большинства эндокринных желез.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Синхронизация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обеспечивает переход от моментальной нервной реакции к длительным гормональным изменениям, поддерживающим адаптацию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поддержание стабильности внутренней среды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обеспечивает регулирование таких параметров, как температура, давление и уровень сахара в крови, поддерживая стабильность в организме несмотря на внешние изменения.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работает как долгосрочный регулятор, стабилизируя содержание ионов натрия и калия, что критично для нормального функционирования клеток и органов.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1 типа развивается вследствие разрушения бета-клеток поджелудочной железы, что требует постоянного контроля уровня сахара и инсулинотерапии.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эндокринной системы: распространённые заболевания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2 типа связан с резистентностью к инсулину и чаще встречается при ожирении; изменение образа жизни и медикаментозное лечение улучшают состояние больных.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приводит к замедлению обмена веществ и усталости, а болезнь Аддисона вызывает дефицит гормонов надпочечников и изменение пигментации кожи.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эндокринных нарушений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методы диагностики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крови позволяют быстро определить уровень сахара и гормонов, что является основой выявления эндокринных заболеваний на ранних стадиях.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Ультразвуковое исследование, МРТ и КТ обеспечивают визуализацию желез, выявляя изменения структуры и функции, что дополняет лабораторные данные.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поступлением йода через морскую рыбу и капусту критично для нормальной работы щитовидной железы.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эндокринной системы у подростков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способствуют поддержанию нормального веса и снижению риска развития диабета 2 типа и других эндокринных нарушений.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 и избежание стрессов помогают поддерживать гормональный баланс и укреплять иммунитет подростков.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 регулярная проверка уровня глюкозы в крови при наследственной предрасположенности к диабету для своевременного обнаружения отклонений.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открытия в области эндокринологии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1921 году выделение инсулина Бантингом и Бестом открыло новую эру в лечении сахарного диабета, спасая миллионы жизней по всему миру.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синтетических гормонов и современных тест-систем позволило значительно улучшить диагностику и терапию различных эндокринных заболеваний.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Минимальное количество гормона адреналина уже способно вызывать заметные изменения в работе сердца и кровеносных сосудов, демонстрируя мощь гормонального влияния.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исследования, 2019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грамм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адреналина способен вызывать сильные физиологические реакции у крупных животных.
</a:t>
            </a:r>
            <a:endParaRPr lang="en-US" sz="24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— ключ к здоровью и развитию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эндокринной системы помогает подросткам создавать здоровый образ жизни и способствует гармоничному развитию, обеспечивая основу для долгой и активной жизни.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2026-05-09T11:19:36Z</dcterms:created>
  <dcterms:modified xsi:type="dcterms:W3CDTF">2026-05-09T11:19:36Z</dcterms:modified>
</cp:coreProperties>
</file>