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Юрьевич Лермонтов: поэт, прозаик, художник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свободы, одиночества и сильного характера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первой половины XIX века
</a:t>
            </a:r>
            <a:endParaRPr lang="en-US" sz="2083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жил в эпоху строгой власти, цензуры и разочарования после 1812 года и декабристов. Именно тогда в литературе особенно остро звучали вопросы о человеке, его чувствах и месте в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 родился 3 октября 1814 года в Москве, но ранняя смерть матери изменила его семейную жизнь и оставила в душе чувство утраты.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воспитывала бабушка Елизавета Алексеевна Арсеньева в Тарханах, где мальчик рос в окружении заботы, но часто чувствовал себя одиноким.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замкнутая домашняя обстановка и трудные отношения в семье рано сделали его наблюдательным, задумчивым и особенно чутким к людям.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поэта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 стали для Лермонтова местом первых впечатлений и самых ярких детских воспоминаний. Здесь он видел усадебный дом, сад, поля и деревенскую жизнь, которые навсегда запомнились ему и позже ожили в его произведениях.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где всё начиналось
</a:t>
            </a:r>
            <a:endParaRPr lang="en-US" sz="1502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аллеи, пруды, деревья и простор вокруг усадьбы помогали будущему поэту внимательно всматриваться в окружающий мир. Эти картины природы потом чувствуется в его стихах: в них есть и красота, и грусть, и чувство простора.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которую он запомнил навсегда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Тарханы — музей-заповедник, посвящённый Лермонтову. Это место помогает представить, каким было его детство, и увидеть, как близко к его творчеству были деревенский быт, народная речь и пейзажи родной земли.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 сегодня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Тарханы: мир детства Лермонтова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опыты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учился в Московском благородном пансионе, где рано проявил интерес к чтению, стихам и самостоятельным размышлениям о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продолжил учёбу в Московском университете и в Школе гвардейских подпрапорщиков и кавалерийских юнкеров в Петербурге.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подростком он начал писать стихи, поэмы и драмы, пробуя разные жанры и постепенно находя свой собственный голос.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раннее творчество повлияли Байрон, Пушкин и европейские романтики: отсюда темы одиночества, сильной личности и внутренней свободы.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быстро менялась его жизнь: учёба, ссылки и творчество почти неразделимы.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Лермонтова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сосредоточены в короткий срок: кавказские ссылки и конфликт с властью стали решающими для судьбы поэта.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биографии М. Ю. Лермонтова: 1814–1841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75" y="2795191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первой известности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1837 году Лермонтов написал стихотворение «Смерть Поэта» после известия о гибели Александра Пушкина. Текст был не просто скорбным, но и очень смелым.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на гибель Пушкина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быстро переписывали от руки и читали в образованной среде. Так Лермонтов сразу стал заметной фигурой в литературной жизни страны.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в списках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строки вызвали недовольство властей, и поэта отправили на Кавказ. Это событие стало поворотным: оно усилило его интерес к свободе, судьбе и сильным характерам.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на Кавказ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был для Лермонтова не только местом службы, но и пространством сильных впечатлений. Он видел там горы, дороги, военные посты и людей с разными судьбами.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кавказских стихах и поэмах природа звучит особенно ярко: она может быть величественной, опасной и свободной одновременно. Эти картины помогают почувствовать напряжение его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поэт особенно остро размышлял о воле, чести и человеческом достоинстве. Кавказ стал для него источником образов, которые невозможно перепутать с другими.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жизни и творчестве поэта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часто рисовал людей, всадников, военные сцены и кавказские пейзажи. Его рисунки не были случайным увлечением: они помогали ему точно запоминать увиденное и передавать движение, характер и настроение.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Карандашом о том, что видел вокруг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Автопортреты и акварели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Сохранились акварели и автопортреты Лермонтова, по которым можно представить его взгляд на самого себя и на мир. В них заметны внимательность к деталям, чувство цвета и умение передать пространство несколькими штрихами.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Лермонтов-художник: слово и рисунок
</a:t>
            </a:r>
            <a:endParaRPr lang="en-US" sz="23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у Лермонтова — это не просто грусть, а ощущение человека, который не находит себе места среди людей и ищет понимания.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Лермонтова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связана у него с мечтой о сильной, независимой личности, которая не боится идти против равнодушия и несправедливости.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часто волнуют судьба, внутренний разлад и вопрос о смысле жизни: почему человеку трудно быть счастливым и как сохранить достоинство.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бури, дороги, неба и далёкой цели помогают ему говорить о переживаниях так, чтобы читатель чувствовал движение, напряжение и надежду.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88" y="1594171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75" y="2795191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стихотворения, которые особенно запоминаются
</a:t>
            </a:r>
            <a:endParaRPr lang="en-US" sz="1846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маленький парус на фоне моря становится образом человека, который не находит покоя и всё же стремится к неизвестной цели.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сравнивает себя с тучами, которые не задерживаются нигде надолго. Здесь звучат мотивы изгнания, разлуки и тоски по свободе.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«Тучи»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скалы помогает показать стойкость и скрытую боль. Природа у Лермонтова не просто украшает текст, а передаёт настроение и внутреннее состояние человека.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«Утёс»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«Мцыри»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поэмы — юноша, выросший вдали от родины. Он мечтает вырваться из монастыря и хотя бы на короткое время почувствовать настоящую свободу.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дня побега становятся для Мцыри проверкой характера. Он встречает бурю, лес, горы и опасность, но именно в этих испытаниях раскрывается его сила.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поэмы трагичен: герой не достигает мечты, однако не отказывается от неё. Лермонтов показывает, что верность свободе и памяти сильнее страха.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поэмы — Демон, одинокий дух, который не может найти себе места ни в мире людей, ни в мире небес. Его образ связан с внутренней пустотой.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Тамарой делает конфликт особенно трагичным. Любовь в поэме не спасает героя, а лишь усиливает его духовную драму и чувство утраты.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соединяет в произведении философские размышления, красоту кавказских пейзажей и напряжённый сюжет. Поэтому «Демон» читается и как сказание, и как глубокая драма.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«Демон»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«Герой нашего времени»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показан не как идеальный герой, а как сложный человек своего времени. Его поступки часто противоречат словам, и именно это делает образ правдивым.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раскрывает героя через разные истории и разные взгляды на него. Читатель сначала видит внешнее поведение, а затем узнаёт мысли и скрытые мотивы.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важны не только события, но и психологические наблюдения. Автор показывает, как скука, гордость и разочарование влияют на судьбу человека.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помогает понять эпоху, в которой сильная личность часто не находит достойного применения своим силам. В этом и состоит главная проблема романа.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роман «Герой нашего времени»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глав показывает, как Лермонтов постепенно раскрывает Печорина через события, чужие оценки и собственные записи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215" y="1531350"/>
            <a:ext cx="3897969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Лермонтова и их особенности
</a:t>
            </a:r>
            <a:endParaRPr lang="en-US" sz="2454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Ю. Лермонтова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Лермонтов обращался к разным жанрам и в каждом развивал важные для себя 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Лермонтов возвращается к внутреннему конфликту человека, поэтому его тексты легко узнаются по общему кругу тем.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пишет точно и очень выразительно. Его строки звучат музыкально, а короткие фразы часто запоминаются благодаря чёткому ритму и сильным образам.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любит контрасты, повторы и вопросы, которые заставляют задуматься. Он умеет соединять красоту природы с переживаниями героя, не перегружая текст лишними словами.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Лермонтов особенно силён в изображении характера. Несколькими деталями он показывает настроение, сомнение или гордость человека, и это делает его героев живыми.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Лермонтова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год жизни и дуэль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 Кавказ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1841 году Лермонтова снова направили на Кавказ, где он продолжил службу. Этот период оказался особенно напряжённым и для жизни, и для творчества поэта.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у подножия Машука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июля 1841 года у Пятигорска Лермонтов погиб на дуэли с Николаем Мартыновым. Ему было всего 26 лет, и его ранняя смерть потрясла современников.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встречаются и в стихах, и в прозе, связывая разные произведения в единую картину.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творчестве Лермонтова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Лермонтонтов интересует личность в состоянии внутреннего выбора и противоречия.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М. Ю. Лермонтова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— писатель, которого читают и сегодня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соединил сильные чувства, точное слово и глубокий взгляд на человека. Его произведения помогают понять, как важно искать свободу, сохранять честь и не бояться задавать трудные вопросы.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2026-05-23T00:33:19Z</dcterms:created>
  <dcterms:modified xsi:type="dcterms:W3CDTF">2026-05-23T00:33:19Z</dcterms:modified>
</cp:coreProperties>
</file>