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955" y="701039"/>
            <a:ext cx="3938489" cy="338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Phrasal verbs с bring: что нужно знать к уроку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ключевые сочетания bring и их значения.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кажется простым глаголом, но в phrasal verbs он меняет смысл. Эти сочетания часто встречаются в чтении, аудировании и живой речи, поэтому их важно узнавать быстро и без дословного перевода.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phrasal verbs с bring важны в 8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Bring: основное значение и формы глагола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обычно означает движение к говорящему или к месту, которое он считает своей точкой отсчёта: bring the book here. Именно эта идея помогает понять основу всех сочетаний.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bring три основные формы: bring — brought — brought. Важно запомнить их как готовую цепочку, потому что неправильная форма bringed в английском не используется.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появляются новые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bring частица меняет смысл выражения: bring up, bring back, bring in, bring out, bring about. Поэтому перевод нужно искать не по слову bring отдельно, а по всему сочетанию.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87737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 и короткий пример для каждого 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bring меняет значение в зависимости от частицы и контекста.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phrasal verbs с bring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phrasal verbs с bring и их значения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up: два самых частых значения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30238" y="1545436"/>
            <a:ext cx="3758882" cy="14454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Поднять тему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up часто означает начать разговор о чём-то важном или упомянуть идею. Например: She brought up an interesting question. В речи это сочетание помогает мягко вводить новую тему.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630238" y="3151690"/>
            <a:ext cx="3758882" cy="14454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Воспитывать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значение — растить и воспитывать ребёнка: They were brought up in a small town. Здесь смысл не связан с разговором, а относится к семье и детству.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значениях важно замечать, о чём идёт речь: о разговоре или о семье.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bring up связано либо с темой разговора, либо с воспитанием детей.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phrasal verbs с bring up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up: где это сочетание встречается чаще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back может означать вернуть вещь назад, например библиотечную книгу или взятый предмет. В таком случае смысл понятен из действия: что-то снова оказывается там, откуда было взято.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Напомнить о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также вызывает воспоминания: bring back memories of summer. Здесь речь уже не о предмете, а о чувствах, которые возвращаются вместе с памятью.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значение, нужно смотреть на дополнение после bring back. Если есть вещь, это возврат; если речь о чувствах или событиях, перед нами воспоминание о прошлом.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back: вернуть и напомнить о прошлом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in: доход, новые правила и новые люди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 или 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bring in связано с бизнесом или продажами, оно означает «приносить доход». Например: The shop brings in money. Здесь важен результат, который поступает внутрь компании.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организации bring in часто означает ввести новое правило: The school brought in a new rule. Частица in показывает, что правило добавили в систему.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bring in используют, когда кого-то приглашают или берут в команду: The coach brought in a new player. В этом значении слово подчёркивает включение в группу.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out: раскрыть лучшее и выпустить новое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out помогает заметить то, что раньше было менее ярким. Например: The light brings out the colors. Смысл в том, что что-то становится более заметным и выразительным.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590342" y="2029315"/>
            <a:ext cx="2118407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Выпустить новинку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out также используют о книгах, фильмах, музыке и товарах: bring out a new book, bring out a new phone. Здесь смысл связан с выпуском нового продукта.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966279" y="2029315"/>
            <a:ext cx="2118406" cy="23328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Раскрыть 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The teacher brings out the best in students речь идёт о том, что человек помогает другим проявить сильные стороны. Это значение часто встречается в описании обучения и 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45121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Привести к изменению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about означает вызвать изменения или привести к определённому результату. Например: The invention brought about big changes. Слово часто встречается там, где важна связь причины и последствий.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4690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формальный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сочетание звучит более книжно, чем многие другие phrasal verbs с bring. Оно часто встречается в учебных текстах, статьях и новостных сообщениях.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51643" y="2339402"/>
            <a:ext cx="2150098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через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действия появляется новый итог, часто подходит bring about. Например: Hard work can bring about success. Здесь акцент стоит на том, что усилия создают результат.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about: причина и результат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bring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значения: от движения к говорящему — к теме, памяти, результату и изменениям.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913" y="2755985"/>
            <a:ext cx="7038175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языка: различие bring / take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и take: главное различие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перевод, а направление действия относительно говорящего.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точка отсчёта: bring связано с приближением, take — с удалением.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для запоминания нескольких значений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проекте по английскому ученица brought up интересную идею про школьный фестиваль. Одноклассники сразу оживились, потому что тема оказалась понятной и полезной. Разговор быстро перешёл к плану подготовки.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ребята brought in старые фотографии для стенда. Они раскладывали снимки на парте, обсуждали подписи и выбирали лучшие кадры. Так новые материалы помогли сделать проект ярче и нагляднее.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 каникулах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увидели снимки, они brought back воспоминания о летних каникулах. Кто-то вспомнил поездку к морю, кто-то — прогулки с друзьями. В одном сюжете соединились тема, материалы и прошлое.
</a:t>
            </a:r>
            <a:endParaRPr lang="en-US" sz="10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bring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два значения bring up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bring up может значить и «поднять тему», и «воспитывать ребёнка». Чтобы не ошибиться, нужно смотреть на контекст: разговор или семья подсказывают нужный смысл.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пишут bringed, но правильные формы такие: bring — brought — brought. Эту тройку лучше выучить отдельно, потому что неправильная форма встречается очень часто.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bring и take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появляется, когда не учитывают направление. Bring — к говорящему, take — от говорящего. Если представить движение предмета, выбор слова становится намного проще.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основа объединяет разные ситуации: от переноса предмета до разговора, воспоминаний и 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меняет смысл сильнее, чем сам глагол: это помогает узнавать значение по контексту.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phrasal verbs с bring по смысловым группам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phrasal verbs с bring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Подчеркнуть вкус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out the flavor in soup встречается в разговоре о еде. Сочетание помогает описать, как один ингредиент делает вкус более заметным.
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деньги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in extra money подходит для ситуаций с карманными деньгами или подработкой. Здесь выражение связано с тем, что что-то приносит доход.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your homework tomorrow — обычная фраза учителя. Она напоминает, что вещь нужно принести в школу к определённому времени.
</a:t>
            </a:r>
            <a:endParaRPr lang="en-US" sz="1233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Пригласить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a friend to the party звучит в разговорах о празднике. Здесь bring показывает, что человек приходит вместе с кем-то или приводит кого-то.
</a:t>
            </a:r>
            <a:endParaRPr lang="en-US" sz="1246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игрушку
</a:t>
            </a:r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back a lost toy удобно использовать, когда речь идёт о возвращении вещи домой. В этом примере легко увидеть значение «вернуть обратно».
</a:t>
            </a:r>
            <a:endParaRPr lang="en-US" sz="1138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жизни школьника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сопоставить сочетание, смысл и пример без лишних деталей.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покрывают самые частые значения: разговор, память, правила и проявление качества.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phrasal verbs с bring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самые нужные сочетания с bring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4634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 — поднять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up помогает представить, что тема поднимается вверх и становится заметной. Поэтому bring up удобно связывать с разговором и обсуждением вопроса.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125124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 —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Back ассоциируется с возвращением назад. Это помогает запомнить bring back: предмет возвращают, а воспоминания словно снова приходят из прошлого.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72690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подсказывает, что что-то входит внутрь системы, команды или бюджета. Именно поэтому bring in может означать «ввести» или «принести доход».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22587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 — наружу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 связывают с выходом наружу и проявлением. В bring out эта идея помогает понять, что что-то становится заметным, ярким или новым.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8571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About — к 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About часто помогает увидеть причину и итог. В bring about выражение означает действие, которое приводит к изменениям, событиям или последствиям.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частицы у phrasal verbs с bring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 в реальной английской речи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30238" y="1545436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речи bring встречается очень часто, особенно в просьбах и советах. Такие фразы, как bring up или bring back, помогают быстро понять смысл без буквального перевода.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30238" y="2601918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материалах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учебниках и заданиях bring появляется в текстах, упражнениях на перевод и диалогах. Наиболее узнаваемые формы — brought up, brought back и bring out.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30238" y="3658399"/>
            <a:ext cx="3758882" cy="9617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песнях и новостях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легко услышать в песнях, фильмах и новостях, где важны эмоции, изменения и воспоминания. Именно поэтому его полезно узнавать на слух.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phrasal verbs с bring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Bring — гибкий глагол, который меняет смысл благодаря частице. Если запомнить bring up, bring back, bring in, bring out и bring about, понимать тексты и диалоги станет намного проще.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2026-05-31T05:54:16Z</dcterms:created>
  <dcterms:modified xsi:type="dcterms:W3CDTF">2026-05-31T05:54:16Z</dcterms:modified>
</cp:coreProperties>
</file>