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живое целое: ключевые темы урока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объединяет клеточное строение, обмен веществ и рост с развитием.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биологии: от открытий до современной науки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организмов развивается с XVIII века: от первых клеточных теорий до понимания гомеостаза и системного взаимодействия, поддерживающего жизнь и адаптацию к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состоит из взаимосвязанных структур, которые согласованно работают для сохранения жизнедеятельности.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обладает уникальной индивидуальностью и способен адаптироваться к изменениям окружающей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живая система, способная осуществлять рост, развитие, размножение и обмен веществ самостоятельно.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единица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жизни в клетке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начинаются с одной или нескольких клеток. Клетка — основа их структуры и функций, способная к питанию, росту и размножению.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бактерии представляют собой одноклеточные существа, выполняющие все жизненные процессы внутри одной клетки, уникально приспособленные к разным условиям.
</a:t>
            </a:r>
            <a:endParaRPr lang="en-US" sz="10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состоят из множества клеток, объединённых в ткани и органы, что позволяет специализировать функции для более сложной жизни.
</a:t>
            </a:r>
            <a:endParaRPr lang="en-US" sz="11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в многоклеточных организмах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тканей, каждая из которых выполняет особую функцию для поддержания жизни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 животных выделяют важные системы органов: дыхательную, пищеварительную, кровеносную, выделительную и нервную.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функционируют взаимосвязано, обеспечивая обмен веществ и координацию всех процессов.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систем поддерживает здоровье и адаптацию к переменам внешней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системы органов вместе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 питательные вещества, которые лёгкие обогащают, а пищеварительная система обеспечивает их усвоение клетками.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и регулирует работу всех органов с помощью нервных сигналов и рефлексов для поддержания гомеостаза.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равновесие внутри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поддерживает постоянство внутренней среды: температуру, концентрацию веществ, водно-солевой баланс в узких физиологических пределах.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состав крови, потоотделение и дыхание помогают снижать температуру, а гормоны координируют сложные процессы гомеостаза.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необходим для нормальной работы клеток и протекания всех жизненных функций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человека: динамика и регуляция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колеблется в пределах нормы и зависит от активности и времени суток.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регулирует теплообмен через потоотделение и кровоток, чтобы сохранить гомеостаз.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организмов на примерах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лягушки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проходит стадии: икра, головастик, взрослая особь. Каждый этап связан с изменениями внешнего вида и функций организма.
</a:t>
            </a:r>
            <a:endParaRPr lang="en-US" sz="1369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зиготы через эмбриональный период до детства и взрослой жизни организм развивается, приобретая новые навыки и функциональные способности.
</a:t>
            </a:r>
            <a:endParaRPr lang="en-US" sz="1369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увеличение и усложнение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сопровождается увеличением размеров и численности клеток; развитие приводит к появлению новых органов и улучшению систем организма.
</a:t>
            </a:r>
            <a:endParaRPr lang="en-US" sz="12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наследственность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продолжение жизни вида и может быть половым или бесполым, обеспечивая разнообразие форм и функций.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происходит слияние половых клеток – яйцеклетки и сперматозоида – создавая уникальный генетический материал.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включает деление клетки или почкование, создавая точные копии родительского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несут информацию о признаках и чертах, передавая их от родителей к потомству, обеспечивая наследственность.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49" y="1595710"/>
            <a:ext cx="381333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строение животных и растений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и сходства клеток животных и растений представлены в таблице. Различия касаются формы, наличия клеточной стенки, хлоропластов и способов питания. Общей чертой является клеточное 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обе группы организмов имеют клеточную структуру, что является основой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для средней школы,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организм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организм влияют внешние факторы: температура, освещённость, влажность, состав атмосферы и наличие воды. Эти условия определяют жизнедеятельность и рост живых существ.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включают ускоренный рост растений на солнечном свету и смену густоты меха у животных зимой. Такие изменения помогают организмам выживать в изменяющихся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взаимодействует со средой: живые примеры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направляют рост листьев к свету, что называется фототропизмом, позволяя им максимально использовать солнечную энергию.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впадают в спячку с наступлением холодов, снижая физическую активность и обмен веществ для выживания в неблагоприятных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изменяют окраску кожи для маскировки, а микроорганизмы адаптируют метаболизм, реагируя на изменения состава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основа жизнедеятельности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включает ассимиляцию — создание органических веществ, например, фотосинтезом у растений. Этот процесс обеспечивает организм необходимой энергией и материалами для роста.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— распад сложных соединений с выделением энергии. Метаболизм обеспечивает выполнение жизненных функций: движение, деление клеток и поддержание гомеостаза.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обмена веществ у растений и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солнечный свет для фотосинтеза, животные получают энергию из органических веществ, что отражено на графике.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растений и животных различается по источникам и направлениям потоков газов, что связано с их разным типом питания.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биологические исследования,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организма на раздражители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в направлении света, чтобы оптимизировать фотосинтез. Этот ответ на внешний раздражитель помогает им лучше усваивать солнечную энергию и обеспечивать рост.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у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быстро реагируют на опасность, убегая или прячась. У человека нейроны передают сигналы, вызывая мгновенную реакцию, например, отдёргивание руки при ожоге.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целостности организма для выживания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почек приводит к накоплению вредных веществ в крови, что ухудшает общее состояние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нервных волокон вызывает затруднения в движении и потере чувствительности, снижая функциональность тела.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Слаженное взаимодействие всех систем позволяет эффективно поддерживать здоровье и адаптироваться к изменениям окружающей среды.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координации и взаимопомощи между системами организм не сможет обеспечивать необходимые процессы жизнедеятельности.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пример целостной 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тело состоит из более 30 триллионов клеток, которые объединены в органы и системы для выполнения сложных функций.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взаимодействуют: гормоны регулируют процессы, а нервы быстро передают сигналы, обеспечивая оперативную реакцию на внешние раздражители.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организм целиком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раскрывает, как органы и системы взаимодействуют для поддержания здоровья и жизнедеятельности.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применяются в медицине, сельском хозяйстве и экологии для улучшения качества жизни и окружающей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Целостное изучение организма помогает понять причины заболеваний и способствует их эффективному лечению.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живая система: значение и бережное отношение
</a:t>
            </a:r>
            <a:endParaRPr lang="en-US" sz="2604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единое целое, в котором части работают согласованно для жизни. Понимание этого помогает заботиться о себе, окружающих и природе, обеспечивая здоровье и адаптацию.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2026-05-08T16:09:36Z</dcterms:created>
  <dcterms:modified xsi:type="dcterms:W3CDTF">2026-05-08T16:09:36Z</dcterms:modified>
</cp:coreProperties>
</file>