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Александра II и «народное самодержавие» Александра III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Россия обновлялась и почему власть усиливала контроль.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Россия начала меняться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Крымской войны стало ясно, что страна отстаёт в армии, управлении и промышленности. Крепостное право сдерживало хозяйство и мешало свободному труду, поэтому реформы стали необходимостью для сохранения силы государства.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права: главная реформа 1861 года
</a:t>
            </a:r>
            <a:endParaRPr lang="en-US" sz="2497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свобода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19 февраля 1861 года освободил около 23 миллионов крестьян. Они получили право жениться без разрешения помещика, владеть имуществом, торговать и обращаться в суд.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жизнь с ограничениями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разрушила крепостную зависимость, но не сделала деревню богатой и свободной полностью. Для многих крестьян жизнь изменилась, однако трудностей стало меньше не сразу.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Выкупные платежи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получить землю в собственность, крестьяне должны были вносить выкупные платежи. Эти долги тянулись годами и тяжело отражались на семейном хозяйстве.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осталась спорной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местах земля не переходила сразу в собственность крестьян. Помещики сохраняли значительную часть угодий, а за пользование наделами приходилось договариваться и платить.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реформы Александра II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ключевые реформы изменили суд, местное управление и армию.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охватили разные стороны жизни и сделали управление более современным и гибким.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по истории России XIX века; реформы Александра II
</a:t>
            </a:r>
            <a:endParaRPr lang="en-US" sz="134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Крестьянская община и выкупные платежи
</a:t>
            </a:r>
            <a:endParaRPr lang="en-US" sz="3103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Община следила за налогами и распределяла землю между дворами. Это помогало деревне выживать, но ограничивало личную самостоятельность каждого крестьянина.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ответственность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могла перераспределяться внутри общины, поэтому крестьянин не всегда был уверен, что сохранит удобный надел. Такое устройство удерживало людей в традиционном укладе.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Передел земли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Выкупные платежи стали долгим финансовым бременем для семей. Деньги, которые уходили на долги, не могли быть потрачены на улучшение хозяйства и покупку инвентаря.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выкуп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деревнях земли не хватало, а хозяйства оставались маленькими. Из-за этого бедность сохранялась, даже когда крестьяне уже были лично свободны.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Малоземелье и бедность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судебной реформы 1864 года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старая сословная система была заменена более открытым и единым судом.
</a:t>
            </a:r>
            <a:endParaRPr lang="en-US" sz="158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Земства и городское самоуправление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Земства занимались делами, которые были ближе всего к жизни людей: открывали школы, поддерживали больницы, следили за дорогами и собирали статистику.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больницы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00375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случались неурожаи или бедствия, земские органы помогали населению продовольствием, медицинской помощью и организацией необходимых работ на местах.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0394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трудные годы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думы и управы решали вопросы благоустройства, торговли, транспорта и местных налогов. Это сделало городскую жизнь более упорядоченной.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думы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голоса было неравным и больше давало богатым слоям, но реформы всё же приучали общество участвовать в местных делах и брать ответственность.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участия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реформа и рост боеспособности армии
</a:t>
            </a:r>
            <a:endParaRPr lang="en-US" sz="2725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система сделала службу короче и создала обученный резерв, поэтому армия стала лучше подготовлена к войне и мобилизации.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уменьшила тяжесть службы и одновременно повысила организованность армии.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реформа 1874 года; исторические сведения о сроках службы в Российской империи
</a:t>
            </a:r>
            <a:endParaRPr lang="en-US" sz="134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печать и общественная жизнь в 1860–1870-х годах
</a:t>
            </a:r>
            <a:endParaRPr lang="en-US" sz="2303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Класс, где открывается страна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начальных школах появлялось больше учеников, а уроки становились доступнее для разных слоёв населения. Для многих детей это был первый шаг к грамотности и новому взгляду на мир.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 как место споров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университетах учились будущие учителя, врачи, юристы и инженеры. Молодые люди обсуждали реформы, читали новые книги и спорили о том, какой должна быть Россия.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Газеты, журналы и разговоры в 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цензуры сделало печать заметнее в жизни общества. Газеты и журналы рассказывали о событиях, а в городах люди чаще обсуждали новости и перемены.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реформы оказались неполными
</a:t>
            </a:r>
            <a:endParaRPr lang="en-US" sz="2597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75900" y="118917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осталась у помещиков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5900" y="152052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отмены крепостного права помещичье землевладение сохранилось, а многим крестьянам не хватало земли для нормального хозяйства. Это оставляло старые проблемы нерешёнными.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75900" y="354412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и новые требования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075900" y="387547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были недовольны малоземельем и долгами, а часть образованной молодёжи считала реформы слишком осторожными. Они ожидали более глубоких перемен в стране.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075900" y="236664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законом и жизнью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075900" y="2698001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правила выглядели современно, но в повседневной жизни перемены ощущались медленно. Особенно заметно это было в деревне, где бедность и зависимость сохранялись.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1881 год: поворот к новой политике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император Александр III выбрал курс на порядок и жёсткий контроль. Власть стала рассматривать революционное движение как главную угрозу государству.
</a:t>
            </a:r>
            <a:endParaRPr lang="en-US" sz="1257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1881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Александр II был смертельно ранен народовольцами в Петербурге. Это событие потрясло страну и показало, что реформы не сняли остроту политического кризиса.
</a:t>
            </a:r>
            <a:endParaRPr lang="en-US" sz="1287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 марта 1881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Приоритетом стало сохранение самодержавия и предотвращение новых потрясений. Государство усилило охранительные меры и ограничило пространство для общественной инициативы.
</a:t>
            </a:r>
            <a:endParaRPr lang="en-US" sz="1182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1881 года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«Народное самодержавие» Александра III
</a:t>
            </a:r>
            <a:endParaRPr lang="en-US" sz="3172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59999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представляла государя как единственный источник порядка и защиты народа. При этом участие общества в управлении считалось ненужным и даже опасным для страны.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63036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и народ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9999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свобода уступала месту стабильности и подчинению. Любые перемены допускались только сверху, когда их мог полностью контролировать самодержавный центр.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3036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важнее свободы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736323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получили православие, армия и чиновничество. Эти силы должны были поддерживать верность престолу, дисциплину и уважение к установленному порядку.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39361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традиции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36323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III стремился укрепить власть не через расширение прав, а через надзор, ограничения и усиление административного аппарата во всех важных сферах жизни.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39361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над обществом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667944"/>
            <a:ext cx="4791900" cy="16842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Контрреформы 1880–1890-х годов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меры Александра III и их направление показывают, как усиливался государственный контроль и сокращалась самостоятельность местных органов.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меры вели к усилению центра и ослаблению местного самоуправления, сокращая участие общества в управлении.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России XIX века; меры правительства Александра III (1881, 1889, 1890, 1892)
</a:t>
            </a:r>
            <a:endParaRPr lang="en-US" sz="13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усиливался контроль государства при Александре III
</a:t>
            </a:r>
            <a:endParaRPr lang="en-US" sz="2322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реакцию власти на убийство Александра II и рост страха перед революцией.
</a:t>
            </a:r>
            <a:endParaRPr lang="en-US" sz="15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университет и цензура в 1880–1890-х годах
</a:t>
            </a:r>
            <a:endParaRPr lang="en-US" sz="262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Лекции под надзором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университетских аудиториях стало тише: часть автономии была утрачена, а учебные программы чаще утверждались сверху. Преподаватели и студенты чувствовали, что свободный разговор о будущем страны теперь проходит под пристальным вниманием властей.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Газета с пометками цензора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типографиях и редакциях работали осторожнее, чем раньше. Газеты и журналы могли выйти только после проверки, а общественные обсуждения становились короче и сдержаннее, чтобы не вызвать недовольство чиновников.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опоры самодержавия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группы получали от власти поддержку, должности и влияние. За это от них ожидали верности, дисциплины и готовности служить государству.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Самодержавие держалось на союзе с влиятельными слоями общества, которые были заинтересованы в сохранении порядка и иерархии.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политике Александра III и устройству Российской империи во второй половине XIX века
</a:t>
            </a:r>
            <a:endParaRPr lang="en-US" sz="13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для экономики и общества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70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ускорили появление инженеров, врачей, учителей и юристов. Эти группы стали заметной частью городского общества и помогали стране развиваться быстрее.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7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новых профессий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594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крестьян и развитие рынка труда поддержали рост промышленности и городов. Люди чаще переезжали в поисках заработка и новых возможностей.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601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городов и заводов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18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Контрреформы Александра III усилили управляемость государства, но сузили пространство для общественной инициативы. Решения всё чаще принимались без участия местных жителей.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725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без участия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42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XIX века Россия стала более современной, но социальные проблемы не исчезли. Разрыв между обновлением страны и жёсткой властью только сохранялся.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49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Нерешённые противоречия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правления Александра II и Александра III
</a:t>
            </a:r>
            <a:endParaRPr lang="en-US" sz="2538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II расширял права подданных и создавал новые суды, земства и городское самоуправление. Его политика открывала стране путь к обновлению и более современному устройству.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Реформаторский курс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00375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Александре II в жизнь страны сильнее включались образованные слои, местные выборные органы и обновлённая армия. Государство стало больше считаться с новыми потребностями общества.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0394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общество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III, напротив, ограничивал самостоятельность общества и усиливал роль государства. Главной задачей для него была стабильность, а не расширение свободы.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на контроль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император пытался менять страну реформами, второй — удержать её от потрясений через централизацию и опору на традиционные силы. Оба курса заметно повлияли на будущее России.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ответы на вызовы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преобразований второй половины XIX века
</a:t>
            </a:r>
            <a:endParaRPr lang="en-US" sz="2497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75900" y="118917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правовому государству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5900" y="152052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1860–1870-х годов сделали суд, местное управление и армию более современными. Они приблизили Россию к правовому государству, но не завершили перемены.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75900" y="354412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для XX века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075900" y="387547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Нерешённые противоречия между обновлением страны и жёсткой властью накопились и стали особенно заметны в начале XX века. Именно они усилили будущие кризисы.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075900" y="236664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перед быстрыми изменениями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075900" y="2698001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1880–1890-х годов показала, что власть боялась нестабильности и старалась сохранить самодержавие. Поэтому многие свободы были ограничены, а контроль усилен.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обновлялась, но свободы не хватало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Александра II изменили суд, армию и местное управление, а политика Александра III укрепила самодержавие. В стране шла модернизация, но без широкой политической свободы.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2026-06-01T05:46:12Z</dcterms:created>
  <dcterms:modified xsi:type="dcterms:W3CDTF">2026-06-01T05:46:12Z</dcterms:modified>
</cp:coreProperties>
</file>