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цивилизации: обзор и ключевые темы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охоты и сбора к городам, письму, технологиям и государствам.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первых людей и начало изменений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люди жили кочующими группами, охотясь и собирая растения. С развитием земледелия и одомашнивания животных появились постоянные поселения. Климат после ледникового периода улучшил урожаи, создав условия для сложных обществ и техники.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земледелия и оседлости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 люди стали возделывать злаки, такие как пшеница и ячмень. Это обеспечило стабильные запасы пищи и независимость от природного сбора.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питании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приручали овец, коз и коров для получения мяса, молока и шерсти. Это изменило образ жизни и открыло новые возможности.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еды позволили строить постоянные дома и не вести кочевой образ жизни, что стало основой для формирования поселений и городов.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к оседлости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технологии и ремёсла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люди использовали мотыгa из дерева и камня, применяли кремнёвые орудия для охоты и обработки земли. Изобрели глиняную посуду для хранения продуктов и первые простые плуги.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ткачества позволило создавать одежду из льна и шерсти. Обмен ремесленными изделиями между поселениями стимулировал экономическую активность и социальные связи.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общества и их структура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общинах формировались роли: земледельцы, пастухи, ремесленники и воины. Такое разделение труда усиливало взаимозависимость и эффективность производства.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Появлялись зачатки управления — советы старейшин и выбор лидеров. Они помогали решать внутренние вопросы и поддерживать порядок в общине.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появились древнейшие цивилизации?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прибрежные районы обеспечивали воду для земледелия и удобные условия для развития обществ.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Археология, 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цивилизации возникли там, где природные условия способствовали устойчивому сельскому хозяйству и росту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 и климата на развитие цивилизаций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в поддержании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обеспечивали постоянный доступ к воде, что позволяло возделывать поля и строить ирригационные системы, повышая плодородие земли и урожайность.
</a:t>
            </a:r>
            <a:endParaRPr lang="en-US" sz="166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мягкий климат региона создавал возможность получать несколько урожаев в год, что поддерживало рост населения и развитие городов.
</a:t>
            </a:r>
            <a:endParaRPr lang="en-US" sz="17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и объединение общин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населения возникала борьба за плодородные земли и воду — это приводило к конфликтам и войнам между соседними поселениями.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врагов формировались укреплённые поселения с защитными стенами и рвами. Объединение общин помогало стать сильнее и безопаснее.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Первые города, такие как Ур и Вавилон, имели защитные стены, храмы и общественные здания, создавая условия для централизованного управления.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 и городской жизни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городах формировалась торговля: рынки связывали производителей и потребителей, а культурная жизнь развивалась вокруг храмов и общественных сооружений.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достижения Древнего Египта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возвели знаменитые пирамиды Хеопса, Хефрена и Микерина, демонстрируя мощь и технический уровень цивилизации. Они также создавали величественные храмы, как в Карнаке и Луксоре.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Монументальное строительство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орошения на Ниле обеспечивали стабильные урожаи зерновых культур. Египтяне разработали иероглифическую письменность, что позволило вести учёт, хранить знания и создавать литературу.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письменность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изобретения и культурное наследие
</a:t>
            </a:r>
            <a:endParaRPr lang="en-US" sz="2637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открытия Китая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создали бумагу во II веке до н. э., а также изобрели компас и порох — эти открытия существенно повлияли на развитие мировой цивилизации. Шёлк стал важным товаром в международной торговле.
</a:t>
            </a:r>
            <a:endParaRPr lang="en-US" sz="14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искусство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стена, длиной около 8850 километров, служила защитой от кочевых племён. Фарфор и лаковая живопись отражают высокий уровень художественного мастерства, а философы Конфуций и Лао-цзы заложили основы восточной мысли.
</a:t>
            </a:r>
            <a:endParaRPr lang="en-US" sz="13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Древней Индии в мировую культуру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Индии были изобретены шахматы, ставшие популярной игрой во всём мире. Также индийские математики развили десятичную систему числения, которая лежит в основе современной арифметики.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Мохенджо-Даро и Хараппа имели сложные системы канализации и прямолинейно спланированные улицы. В Индии зародились религии индуизм и буддизм, оказавшие большое влияние на духовное развитие человечества.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основные достижения и наследие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Афин стало первым примером демократии, где граждане участвовали в управлении. Олимпийские игры, начавшиеся в 776 году до н. э., укрепляли единство греков и распространяли культурные традиции.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подарила миру великих философов: Сократа, Платона и Аристотеля, а также продвинулась в математике и геометрии благодаря Пифагору и Евклиду. Парфенон остаётся символом классической архитектуры.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Рим: инновации и влияние на Европу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 юридические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создали развитую сеть дорог свыше 80 тысяч километров и ввели римское право, которое повлияло на современные юридические системы многих стран. Акведуки обеспечивали города водой.
</a:t>
            </a:r>
            <a:endParaRPr lang="en-US" sz="1637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республики и императорской власти определило политический строй. Колизей и термы демонстрируют достижения римской архитектуры и инженерного искусства того времени.
</a:t>
            </a:r>
            <a:endParaRPr lang="en-US" sz="17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— истоки письменности и законодательства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появилась клинопись — одна из первых систем письма, использовавшаяся для учёта и коммуникаций. Города-государства, такие как Ур и Вавилон, имели живописные зиккураты и жилые дома из обожжённого кирпича.
</a:t>
            </a:r>
            <a:endParaRPr lang="en-US" sz="1075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клинописи и городское строительство
</a:t>
            </a:r>
            <a:endParaRPr lang="en-US" sz="1146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Хаммурапи включал около 282 правил, регулирующих бытовые и общественные отношения. Этот свод стал фундаментом юридической культуры и примером систематизации права.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Хаммурапи — один из первых сводов законов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колеса в Месопотамии способствовало развитию транспорта и ремёсел. Оно значительно ускоряло торговлю и обмен технологиями между регионами, что укрепляло связи между общинами.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его воздействие на цивилизации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письменности в жизни цивилизаций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позволила фиксировать важнейшую информацию — законы, торговые сделки и мифы, что упорядочило общественную жизнь и сохранило знания для будущих поколений.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применяли клинопись, в Египте — иероглифы. Эти системы письма стали основой для обучения и развития науки, поддерживая культурное и административное развитие обществ.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Сплав бронзы из меди и олова обеспечил надёжные орудия и оружие, повышая качество труда и военную эффективность. Это создало предпосылки для развития специальных ремёсел.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Бронзовый век: начало ремёсел и торговли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торговля металлами расширяла культурные и экономические связи между регионами. Появились профессиональные литейщики и кузнецы, что ускорило технологический прогресс эпохи.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государств и управление обществом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первых государств сопровождалось созданием армии и сбором налогов для общих нужд. Цари и жрецы выделялись в отдельные социальные группы, играя важную роль в управлении.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власти и социальная организация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соблюдение законов упорядочивало жизнь общества, гарантировало порядок и справедливость. Государства строили города и храмы как центры власти и культуры.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их значение для граждан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распространялись знания между цивилизациями
</a:t>
            </a:r>
            <a:endParaRPr lang="en-US" sz="2526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обмена знаниями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передавались устными рассказами и письменными документами, а торговые пути, как Шёлковый путь, играли ключевую роль в культурном обмене между разными регионами.
</a:t>
            </a:r>
            <a:endParaRPr lang="en-US" sz="14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культурного взаимодействия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 миграции способствовали распространению технологий и идей. Заимствования укрепляли развитие архитектуры, письменности и религий, обогащая культурное наследие человечества.
</a:t>
            </a:r>
            <a:endParaRPr lang="en-US" sz="13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древних цивилизаций в современном мире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древних цивилизаций заложили основы науки, искусства, права и управления, формируя цивилизованный мир. Изучение их истории помогает глубже понять корни и разнообразие современной культуры.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2026-05-10T10:50:34Z</dcterms:created>
  <dcterms:modified xsi:type="dcterms:W3CDTF">2026-05-10T10:50:34Z</dcterms:modified>
</cp:coreProperties>
</file>