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уменьшают потери от извержений вулканов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нельзя остановить, но можно снизить ущерб и спасти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 безопасность: почему это важно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угрожают людям, транспорту, связи, воде и воздуху. Опасны лава, пепел, ядовитые газы, пирокластические и грязевые потоки. Особенно тяжёлые последствия возникают там, где рядом живут люди и предупреждение приходит слишком поздно. В России это прежде всего Камчатка и Курильские острова.
</a:t>
            </a:r>
            <a:endParaRPr lang="en-US" sz="1621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больших потерь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потери растут там, где населённые пункты расположены близко к вулкану, а дома стоят плотной застройкой. Тогда опасные потоки и пеплопад затрагивают сразу много людей и зданий.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Ситуацию ухудшают поздняя эвакуация, отсутствие запасов воды и лекарств, а также незнание безопасных маршрутов. Из-за этого люди теряют время, а службы спасения успевают не всегда.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бывают разными: гибель и травмы, болезни дыхательных путей, пожары, разрушение домов, потеря урожая, остановка учёбы и работы. Поэтому важна не только помощь после извержения, но и подготовка заранее.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уменьшают потери сильнее всего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меры работают быстрее и надёжнее в вулканических районах.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сравнительная оценка по функциям мер защиты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раннее предупреждение и эвакуация: они прежде всего спасают людей. Остальные меры сильнее уменьшают разрушения и помогают подготовиться.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вулканом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фиксируют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вулканом следят с помощью сейсмодатчиков, спутников и приборов для измерения температуры и газов. Они показывают, как меняется состояние кратера, склонов и окружающей территории.
</a:t>
            </a:r>
            <a:endParaRPr lang="en-US" sz="164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замечают учёные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вулкан начинает «просыпаться», растёт число толчков, нагревается кратер и меняется состав газов. Чем раньше замечены такие признаки, тем больше времени остаётся на предупреждение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92511"/>
            <a:ext cx="3765900" cy="23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следят за вулканом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изменения помогают вовремя заметить приближение извержения.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признаков вместе дают более надёжный прогноз, чем один сигнал. Поэтому наблюдение должно быть постоянным и комплексным.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вулканической безопасности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система раннего предупреждения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данных от приборов до эвакуации жителей.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47240"/>
            <a:ext cx="452400" cy="402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опасности и зоны риска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территория ближе всего к вулкану. Здесь опасность максимальна, поэтому строительство и длительное пребывание особенно рискованны. Отсюда выезжают первыми при тревоге.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зона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нужна повышенная готовность и быстрый выезд по сигналу служб. Карта помогает заранее выбрать маршрут эвакуации, чтобы не терять время и не попасть в опасный поток.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Жёлтая зона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находится дальше и считается более безопасной, но пеплопад возможен и здесь. Карта подсказывает, где можно разместить людей и какие дороги лучше использовать.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зона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жителей из опасной зоны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поступает тревожный сигнал, люди собирают документы, воду и лекарства и идут к пункту сбора. Автобусы уже ждут на заранее выбранном маршруте, чтобы вывезти семьи без задержек и лишней суеты.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Сигнал, после которого нельзя медлить
</a:t>
            </a:r>
            <a:endParaRPr lang="en-US" sz="1266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отправляют детей, пожилых людей, людей с инвалидностью и тех, у кого есть болезни дыхательных путей. Для них опаснее всего пепел и долгая дорога, поэтому помощь организуют раньше остальных.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вывозят в первую очередь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список жителей, подготовленный транспорт и понятные пункты размещения делают эвакуацию спокойнее. Если каждый знает, куда идти и что взять, уменьшается риск паники и потери времени.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важен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эвакуации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поведения при угрозе извержения.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защищаются от вулканического пепла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дыхания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или влажная повязка уменьшают попадание мелких частиц в дыхательные пути. Это особенно важно для детей, пожилых людей и тех, у кого есть болезни органов дыхания.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жилья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двери держат закрытыми, чтобы пепел не попадал в комнаты и вентиляцию. Толстый слой пепла убирают с крыши, иначе она может не выдержать нагрузки.
</a:t>
            </a:r>
            <a:endParaRPr lang="en-US" sz="1181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глаз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 прилегающие очки помогают уберечь глаза от раздражения и царапин. При пеплопаде лучше не тереть глаза руками и как можно меньше находиться на улице.
</a:t>
            </a:r>
            <a:endParaRPr lang="en-US" sz="114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на дорогах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делает покрытие скользким и ухудшает видимость, поэтому водителям нужно снижать скорость и беречь фильтры машины. На улице важно избегать лишних поездок и пыли.
</a:t>
            </a:r>
            <a:endParaRPr lang="en-US" sz="11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потери сокращаются благодаря разным мерам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меры защищают людей и хозяйство по-разному: одни спасают жизнь, другие уменьшают ущерб для домов, дорог и работы учреждений.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мерам снижения ущерба при извержениях вулканов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потери сокращают эвакуация и раннее предупреждение, а для имущества особенно важны карты опасности, защита от пепла и инженерные сооружения.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меры защиты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Дамбы, каналы и насыпи направляют лаву в менее опасные места или замедляют её движение. Такие сооружения помогают выиграть время для эвакуации и защиты важных объектов.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стены и барьеры ставят рядом с домами, дорогами и предприятиями, чтобы уменьшить прямое воздействие потока и оседание пепла на чувствительные здания.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больницам, мостам, электростанциям и складам: их стараются защитить первыми, потому что повреждение таких объектов быстро осложняет жизнь всего населённого пункта.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005" y="1345200"/>
            <a:ext cx="315409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безопасности и их результат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мерой и тем, что она уменьшает.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правилам поведения при вулканической опасности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либо заранее выводят людей из опасности, либо не допускают строительства и пребывания в наиболее рискованных местах.
</a:t>
            </a:r>
            <a:endParaRPr lang="en-US" sz="15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37263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9175" y="1787223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тренировки населения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объясняют, как выглядит тревога, куда идти и что брать с собой. Памятки помогают быстро вспомнить правила даже в напряжённой ситуации.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памятки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и понятный сигнал позволяет не терять время на догадки. Если люди заранее знают его значение, они быстрее переходят к нужным действиям.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оповещения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тренировок дети и взрослые отрабатывают маршрут выхода и место сбора. Это снижает панику и помогает действовать увереннее при настоящей опасности.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эвакуация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должен знать безопасный путь, место встречи и порядок действий при пеплопаде. Подготовленная семья собирается быстрее и реже допускает ошибки.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семьи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вулканических опасностей по скорости и дальности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вулканические явления требуют разной защиты: одни опасны у кратера, другие могут затронуть удалённые районы и транспортные пути.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опасностей извержения вулкана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Пирокластические потоки опаснее всего по скорости, а пепел — по дальности распространения; значит, меры защиты должны сочетать быструю эвакуацию и готовность к пеплопаду.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здоровья после извержения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пеплопада нужно пить только чистую воду, держать окна закрытыми и по возможности оставаться в помещении. Влажная уборка помогает убрать пепел без лишней пыли.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кашле, одышке, боли в глазах или слабости следует обратиться к врачу. Детям, пожилым людям и тем, у кого есть астма, нужна особая осторожность.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после извержения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после снижения опасности и разрешения служб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8654"/>
            <a:ext cx="3765900" cy="204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защите от извержений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и их задачи в системе защиты населения.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согласованных действий учёных, спасателей, властей и самих жителей система защиты работает хуже, потому что каждый участник отвечает за свою часть безопасности.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организации защиты населения при вулканической опасности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извержении начинается заранее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от вулканов уменьшают не одна мера, а целая система: наблюдение, предупреждение, эвакуация, карты опасности, защита от пепла, инженерные решения и обучение людей. Чем лучше подготовка, тем меньше жертв и разрушений.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2026-05-20T23:26:25Z</dcterms:created>
  <dcterms:modified xsi:type="dcterms:W3CDTF">2026-05-20T23:26:25Z</dcterms:modified>
</cp:coreProperties>
</file>