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люди: взаимная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система, где ресурсы и ответственность связаны.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последние десятилетия население, потребление ресурсов и нагрузка на среду выросли столь сильно, что влияние человека стало заметным на местном, региональном и глобальном уровнях.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и природа сегодня связаны как никогда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человек получает от экосистем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газ, регулируют влажность воздуха и защищают почвы от размыва, поддерживая устойчивость ландшафтов и смягчая последствия погодных колебаний.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накапливают тепло, перераспределяют его по планете и поглощают часть углекислого газа, влияя на климат, осадки и устойчивость природных систем.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как 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дают растениям воду и питательные вещества, обеспечивают урожайность и участвуют в круговороте веществ, без которого невозможны сельское хозяйство и естественное восстановление природы.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ценность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имеют реальную экономическую ценность, хотя их вклад часто не виден в цене товаров, из-за чего природные потери недооцениваются обществом.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сопровождался ускоренным потреблением энергии и материалов, особенно в городах и индустриальных центрах.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экосистемы росла быстрее их восстановления, поэтому дефицит ресурсов и загрязнение усиливались.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DESA; Our World in Data; UNEP International Resource Panel, сопоставление по индексам относительно 1950 года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 нагрузки на природу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пример живой взаимосвязи природы и человека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объединяет деревья, кустарники, травы, грибы, птиц, насекомых и микроорганизмы в устойчивую сеть связей, где каждый компонент влияет на обмен веществ и энергии.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поглощает углекислый газ, смягчает местный климат, удерживает влагу и снижает риск эрозии, помогая сохранять почвенное плодородие и устойчивость территории.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получает древесину, лекарственное сырьё, ягоды, грибы и возможности для отдыха, поэтому лес важен не только экологически, но и хозяйственно.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бережного пользования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чрезмерной вырубке лес теряет способность восстанавливаться, а вместе с ним сокращаются местообитания видов, меняется водный режим и возрастает уязвимость ландшафта.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966986"/>
            <a:ext cx="3848986" cy="22810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виды деятельности человека затрагивают экосистемы одновременно по нескольким направлениям.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воздействия нарушает не один, а сразу несколько элементов природной системы, поэтому последствия быстро накапливаются.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и экологии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антропогенного воздействия на природу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мира дышит воздухом, не соответствующим рекомендациям ВОЗ.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 (WHO), данные о качестве воздуха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загрязнение воздуха перестало быть локальной проблемой и стало массовым фактором риска для городов, здоровья людей и качества жизни.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загрязнения от источника до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загрязнение проходит через природные среды и попадает в пищевые цепи; отдельная ветвь отражает меры предотвращения.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видов чаще всего связана с преобразованием территорий под сельское хозяйство, инфраструктуру и поселения.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создаёт разрушение местообитаний, а остальные факторы усиливают его и снижают устойчивость экосистем.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IPBES и материалам школьной географии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 биоразнообразия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экстремальные природные явления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усиливает волны жары и засушливые периоды, из-за чего возрастает риск пожаров, падает урожайность и ухудшаются условия жизни в городах и сельской местности.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и паводки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тёплая атмосфера удерживает больше влаги, поэтому усиливаются ливни и внезапные паводки, способные разрушать инфраструктуру и вызывать опасные подтопления.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ледников и снежников меняет режим питания рек, особенно в горах, где вода становится менее предсказуемой для населения, энергетики и сельского хозяйства.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уровня Мирового океана угрожает прибрежным городам, дельтам рек и низменным территориям, увеличивая экономические потери и риски для безопасности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природа: не противопоставление, а баланс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30238" y="1545436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аллеи и зелёные крыши снижают температуру воздуха, задерживают пыль и частично поглощают загрязняющие вещества. В плотной застройке они работают как естественный буфер между человеком и перегретой средой.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30238" y="2601918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тень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Пруды, ручьи и деревья уменьшают эффект городского теплового острова, создавая более прохладные и влажные микрозоны. Это особенно важно летом, когда жаркая погода сильнее влияет на здоровье и самочувствие людей.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30238" y="3658399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и 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инфраструктура делает город удобнее для прогулок, велодвижения и отдыха, а также помогает справляться с ливнями и жарой. Чем больше природных элементов в городе, тем выше его устойчивость к климатическим нагрузкам.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4041" y="2755985"/>
            <a:ext cx="5335919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устойчивого развития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и неустойчивые практики в хозяйственной деятельности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выбор технологий и повседневных решений влияет на ресурсы, выбросы и состояние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практики уменьшают нагрузку на природу, снижают выбросы и помогают экономить ресурсы в долгосрочной перспективе.
</a:t>
            </a:r>
            <a:endParaRPr lang="en-US" sz="13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сохранение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научной оценке территории, природоохранных правилах и долгосрочном управлении.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01987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эталонов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 защищают редкие виды, природные комплексы и водные источники от разрушения. Они позволяют сохранить участки природы, где экосистемы развиваются почти без хозяйственного вмешательства.
</a:t>
            </a:r>
            <a:endParaRPr lang="en-US" sz="1050" dirty="0"/>
          </a:p>
        </p:txBody>
      </p:sp>
      <p:sp>
        <p:nvSpPr>
          <p:cNvPr id="11" name="Text 2"/>
          <p:cNvSpPr txBox="1"/>
          <p:nvPr/>
        </p:nvSpPr>
        <p:spPr>
          <a:xfrm>
            <a:off x="3287362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к известным таким территориям относятся Баргузинский и Астраханский заповедники, а также национальные парки «Лосиный Остров», «Куршская коса» и «Красноярские Столбы».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052278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важны для наблюдений, исследований и экологического туризма. Они помогают изучать природные процессы и одновременно формируют уважение к природному наследию страны у школьников и взрослых.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России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действия, которые легко повторять каждый день: дома, в школе и в дороге. Именно регулярность делает вклад заметным.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 способны существенно уменьшить экологический след, даже если каждое отдельное действие кажется небольшим.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факторов экологического следа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снижать экологический след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контейнеры для вторсырья помогают понять, как отходы превращаются в ресурс. Участие в сортировке формирует привычку обращать внимание на состав мусора и ответственность за собственное потребление.
</a:t>
            </a:r>
            <a:endParaRPr lang="en-US" sz="1306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деревьев и уход за ними дают видимый результат и учат терпению. Подростки видят, как небольшое действие постепенно улучшает двор, школьный участок и микроклимат вокруг.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водой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состояния воды в прудах, ручьях или школьных аквариумах развивает навыки наблюдения и анализа. Это показывает, что экологическая проблема может быть изучена через реальные данные.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инициатива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экологические проекты укрепляют взаимную ответственность и учат договариваться. Когда результат заметен в школе или районе, подростки лучше понимают ценность коллективного действия и личного примера.
</a:t>
            </a:r>
            <a:endParaRPr lang="en-US" sz="1315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подростков и школьных сообществ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снова вернулись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восстановления прибрежной зоны на месте пустоши появились кустарники, травы и влажные участки. Через несколько сезонов сюда вернулись птицы, насекомые и земноводные, а берег стал меньше размываться водой. Территория приобрела более живой и разнообразный вид.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начал расти заново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вырубленном участке высадили местные породы деревьев, ограничили вытаптывание и убрали лишний мусор. Постепенно появился подлесок, стало больше грибов и мелких животных, а почва лучше удерживает влагу. На снимках «до и после» особенно заметно возвращение зелёного покрова.
</a:t>
            </a:r>
            <a:endParaRPr lang="en-US" sz="1328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восстановления нарушенной природы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046230"/>
            <a:ext cx="3848986" cy="2122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проблемы, её последствий и практических решений помогает увидеть, что многие экологические трудности можно ослабить системными мерами.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каждая проблема имеет решение, если сочетать технологические меры, ответственное поведение и долгосрочное планирование.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экологических практик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возможные решения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отношений человека и природы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производство и потребление оставляют след в природе, поэтому важно учитывать не только выгоду, но и долгосрочный ущерб. Ответственный выбор начинается с понимания последствий.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 — это не безграничный склад ресурсов, а живая система, от которой зависят здоровье, экономика и безопасность людей. Уважение к ней означает отказ от краткосрочного мышления.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и 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этика требует распределять природные блага справедливо и действовать осторожно там, где последствия могут быть необратимыми. Такой подход особенно важен для будущих поколений.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начинается с выбора 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общество связаны едиными процессами, поэтому бережное отношение к воде, воздуху, лесам и почвам становится вопросом общего будущего. Устойчивый выбор возможен уже сегодня.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2026-06-03T05:44:00Z</dcterms:created>
  <dcterms:modified xsi:type="dcterms:W3CDTF">2026-06-03T05:44:00Z</dcterms:modified>
</cp:coreProperties>
</file>